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0"/>
  </p:notesMasterIdLst>
  <p:sldIdLst>
    <p:sldId id="256" r:id="rId2"/>
    <p:sldId id="437" r:id="rId3"/>
    <p:sldId id="257" r:id="rId4"/>
    <p:sldId id="260" r:id="rId5"/>
    <p:sldId id="261" r:id="rId6"/>
    <p:sldId id="262" r:id="rId7"/>
    <p:sldId id="389" r:id="rId8"/>
    <p:sldId id="426" r:id="rId9"/>
    <p:sldId id="264" r:id="rId10"/>
    <p:sldId id="267" r:id="rId11"/>
    <p:sldId id="412" r:id="rId12"/>
    <p:sldId id="414" r:id="rId13"/>
    <p:sldId id="413" r:id="rId14"/>
    <p:sldId id="425" r:id="rId15"/>
    <p:sldId id="274" r:id="rId16"/>
    <p:sldId id="275" r:id="rId17"/>
    <p:sldId id="276" r:id="rId18"/>
    <p:sldId id="281" r:id="rId19"/>
    <p:sldId id="284" r:id="rId20"/>
    <p:sldId id="411" r:id="rId21"/>
    <p:sldId id="417" r:id="rId22"/>
    <p:sldId id="415" r:id="rId23"/>
    <p:sldId id="416" r:id="rId24"/>
    <p:sldId id="420" r:id="rId25"/>
    <p:sldId id="421" r:id="rId26"/>
    <p:sldId id="422" r:id="rId27"/>
    <p:sldId id="419" r:id="rId28"/>
    <p:sldId id="423" r:id="rId29"/>
    <p:sldId id="266" r:id="rId30"/>
    <p:sldId id="439" r:id="rId31"/>
    <p:sldId id="268" r:id="rId32"/>
    <p:sldId id="269" r:id="rId33"/>
    <p:sldId id="270" r:id="rId34"/>
    <p:sldId id="271" r:id="rId35"/>
    <p:sldId id="424" r:id="rId36"/>
    <p:sldId id="307" r:id="rId37"/>
    <p:sldId id="315" r:id="rId38"/>
    <p:sldId id="308" r:id="rId39"/>
    <p:sldId id="316" r:id="rId40"/>
    <p:sldId id="392" r:id="rId41"/>
    <p:sldId id="322" r:id="rId42"/>
    <p:sldId id="320" r:id="rId43"/>
    <p:sldId id="311" r:id="rId44"/>
    <p:sldId id="323" r:id="rId45"/>
    <p:sldId id="313" r:id="rId46"/>
    <p:sldId id="314" r:id="rId47"/>
    <p:sldId id="441" r:id="rId48"/>
    <p:sldId id="442" r:id="rId49"/>
    <p:sldId id="317" r:id="rId50"/>
    <p:sldId id="318" r:id="rId51"/>
    <p:sldId id="319" r:id="rId52"/>
    <p:sldId id="443" r:id="rId53"/>
    <p:sldId id="321" r:id="rId54"/>
    <p:sldId id="444" r:id="rId55"/>
    <p:sldId id="445" r:id="rId56"/>
    <p:sldId id="324" r:id="rId57"/>
    <p:sldId id="326" r:id="rId58"/>
    <p:sldId id="327" r:id="rId59"/>
    <p:sldId id="328" r:id="rId60"/>
    <p:sldId id="334" r:id="rId61"/>
    <p:sldId id="335" r:id="rId62"/>
    <p:sldId id="336" r:id="rId63"/>
    <p:sldId id="446" r:id="rId64"/>
    <p:sldId id="338" r:id="rId65"/>
    <p:sldId id="340" r:id="rId66"/>
    <p:sldId id="341" r:id="rId67"/>
    <p:sldId id="342" r:id="rId68"/>
    <p:sldId id="343" r:id="rId69"/>
    <p:sldId id="427" r:id="rId70"/>
    <p:sldId id="428" r:id="rId71"/>
    <p:sldId id="429" r:id="rId72"/>
    <p:sldId id="430" r:id="rId73"/>
    <p:sldId id="436" r:id="rId74"/>
    <p:sldId id="448" r:id="rId75"/>
    <p:sldId id="438" r:id="rId76"/>
    <p:sldId id="449" r:id="rId77"/>
    <p:sldId id="394" r:id="rId78"/>
    <p:sldId id="451" r:id="rId79"/>
    <p:sldId id="381" r:id="rId80"/>
    <p:sldId id="452" r:id="rId81"/>
    <p:sldId id="337" r:id="rId82"/>
    <p:sldId id="409" r:id="rId83"/>
    <p:sldId id="398" r:id="rId84"/>
    <p:sldId id="400" r:id="rId85"/>
    <p:sldId id="401" r:id="rId86"/>
    <p:sldId id="402" r:id="rId87"/>
    <p:sldId id="403" r:id="rId88"/>
    <p:sldId id="404" r:id="rId89"/>
    <p:sldId id="405" r:id="rId90"/>
    <p:sldId id="406" r:id="rId91"/>
    <p:sldId id="407" r:id="rId92"/>
    <p:sldId id="408" r:id="rId93"/>
    <p:sldId id="356" r:id="rId94"/>
    <p:sldId id="357" r:id="rId95"/>
    <p:sldId id="359" r:id="rId96"/>
    <p:sldId id="360" r:id="rId97"/>
    <p:sldId id="361" r:id="rId98"/>
    <p:sldId id="362" r:id="rId99"/>
    <p:sldId id="363" r:id="rId100"/>
    <p:sldId id="364" r:id="rId101"/>
    <p:sldId id="365" r:id="rId102"/>
    <p:sldId id="366" r:id="rId103"/>
    <p:sldId id="367" r:id="rId104"/>
    <p:sldId id="368" r:id="rId105"/>
    <p:sldId id="370" r:id="rId106"/>
    <p:sldId id="371" r:id="rId107"/>
    <p:sldId id="386" r:id="rId108"/>
    <p:sldId id="387" r:id="rId109"/>
    <p:sldId id="388" r:id="rId110"/>
    <p:sldId id="376" r:id="rId111"/>
    <p:sldId id="377" r:id="rId112"/>
    <p:sldId id="378" r:id="rId113"/>
    <p:sldId id="379" r:id="rId114"/>
    <p:sldId id="380" r:id="rId115"/>
    <p:sldId id="382" r:id="rId116"/>
    <p:sldId id="383" r:id="rId117"/>
    <p:sldId id="384" r:id="rId118"/>
    <p:sldId id="385" r:id="rId119"/>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7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426E48"/>
    <a:srgbClr val="F3F7ED"/>
    <a:srgbClr val="4F8356"/>
    <a:srgbClr val="41914E"/>
    <a:srgbClr val="8FD1B5"/>
    <a:srgbClr val="000000"/>
    <a:srgbClr val="BDBFB9"/>
    <a:srgbClr val="E3ECD0"/>
    <a:srgbClr val="E9F0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36" autoAdjust="0"/>
    <p:restoredTop sz="89799" autoAdjust="0"/>
  </p:normalViewPr>
  <p:slideViewPr>
    <p:cSldViewPr>
      <p:cViewPr varScale="1">
        <p:scale>
          <a:sx n="60" d="100"/>
          <a:sy n="60" d="100"/>
        </p:scale>
        <p:origin x="960" y="56"/>
      </p:cViewPr>
      <p:guideLst>
        <p:guide orient="horz" pos="2160"/>
        <p:guide pos="3873"/>
      </p:guideLst>
    </p:cSldViewPr>
  </p:slideViewPr>
  <p:outlineViewPr>
    <p:cViewPr>
      <p:scale>
        <a:sx n="33" d="100"/>
        <a:sy n="33" d="100"/>
      </p:scale>
      <p:origin x="0" y="0"/>
    </p:cViewPr>
    <p:sldLst>
      <p:sld r:id="rId1" collapse="1"/>
      <p:sld r:id="rId2" collapse="1"/>
      <p:sld r:id="rId3" collapse="1"/>
      <p:sld r:id="rId4" collapse="1"/>
      <p:sld r:id="rId5" collapse="1"/>
    </p:sldLst>
  </p:outlineViewPr>
  <p:notesTextViewPr>
    <p:cViewPr>
      <p:scale>
        <a:sx n="100" d="100"/>
        <a:sy n="100" d="100"/>
      </p:scale>
      <p:origin x="0" y="-96"/>
    </p:cViewPr>
  </p:notesTextViewPr>
  <p:sorterViewPr>
    <p:cViewPr varScale="1">
      <p:scale>
        <a:sx n="1" d="1"/>
        <a:sy n="1" d="1"/>
      </p:scale>
      <p:origin x="0" y="-7375"/>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_rels/viewProps.xml.rels><?xml version="1.0" encoding="UTF-8" standalone="yes"?>
<Relationships xmlns="http://schemas.openxmlformats.org/package/2006/relationships"><Relationship Id="rId3" Type="http://schemas.openxmlformats.org/officeDocument/2006/relationships/slide" Target="slides/slide64.xml"/><Relationship Id="rId2" Type="http://schemas.openxmlformats.org/officeDocument/2006/relationships/slide" Target="slides/slide61.xml"/><Relationship Id="rId1" Type="http://schemas.openxmlformats.org/officeDocument/2006/relationships/slide" Target="slides/slide50.xml"/><Relationship Id="rId5" Type="http://schemas.openxmlformats.org/officeDocument/2006/relationships/slide" Target="slides/slide70.xml"/><Relationship Id="rId4" Type="http://schemas.openxmlformats.org/officeDocument/2006/relationships/slide" Target="slides/slide6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918226-EBEE-47C3-B90A-F19BE1AB585C}" type="datetimeFigureOut">
              <a:rPr lang="zh-CN" altLang="en-US" smtClean="0"/>
              <a:t>2021/9/16</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C5F6E2-40CE-45A1-825D-31B3C5B8A76E}" type="slidenum">
              <a:rPr lang="zh-CN" altLang="en-US" smtClean="0"/>
              <a:t>‹#›</a:t>
            </a:fld>
            <a:endParaRPr lang="zh-CN" altLang="en-US"/>
          </a:p>
        </p:txBody>
      </p:sp>
    </p:spTree>
    <p:extLst>
      <p:ext uri="{BB962C8B-B14F-4D97-AF65-F5344CB8AC3E}">
        <p14:creationId xmlns:p14="http://schemas.microsoft.com/office/powerpoint/2010/main" val="688671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78C5F6E2-40CE-45A1-825D-31B3C5B8A76E}" type="slidenum">
              <a:rPr lang="zh-CN" altLang="en-US" smtClean="0"/>
              <a:t>1</a:t>
            </a:fld>
            <a:endParaRPr lang="zh-CN" altLang="en-US"/>
          </a:p>
        </p:txBody>
      </p:sp>
    </p:spTree>
    <p:extLst>
      <p:ext uri="{BB962C8B-B14F-4D97-AF65-F5344CB8AC3E}">
        <p14:creationId xmlns:p14="http://schemas.microsoft.com/office/powerpoint/2010/main" val="40325552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1AC6C11D-1C68-45B9-AA5C-C995FC3E592D}"/>
              </a:ext>
            </a:extLst>
          </p:cNvPr>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F16B4A10-02AA-4785-8CB5-ACA4EF764172}" type="slidenum">
              <a:rPr lang="en-US" altLang="zh-CN"/>
              <a:pPr eaLnBrk="1" hangingPunct="1">
                <a:spcBef>
                  <a:spcPct val="0"/>
                </a:spcBef>
              </a:pPr>
              <a:t>31</a:t>
            </a:fld>
            <a:endParaRPr lang="en-US" altLang="zh-CN"/>
          </a:p>
        </p:txBody>
      </p:sp>
      <p:sp>
        <p:nvSpPr>
          <p:cNvPr id="151555" name="Rectangle 2">
            <a:extLst>
              <a:ext uri="{FF2B5EF4-FFF2-40B4-BE49-F238E27FC236}">
                <a16:creationId xmlns:a16="http://schemas.microsoft.com/office/drawing/2014/main" id="{5BA9299A-D8C6-4574-B3D7-9CF78D26E260}"/>
              </a:ext>
            </a:extLst>
          </p:cNvPr>
          <p:cNvSpPr>
            <a:spLocks noGrp="1" noRot="1" noChangeAspect="1" noChangeArrowheads="1" noTextEdit="1"/>
          </p:cNvSpPr>
          <p:nvPr>
            <p:ph type="sldImg"/>
          </p:nvPr>
        </p:nvSpPr>
        <p:spPr>
          <a:ln/>
        </p:spPr>
      </p:sp>
      <p:sp>
        <p:nvSpPr>
          <p:cNvPr id="151556" name="Rectangle 3">
            <a:extLst>
              <a:ext uri="{FF2B5EF4-FFF2-40B4-BE49-F238E27FC236}">
                <a16:creationId xmlns:a16="http://schemas.microsoft.com/office/drawing/2014/main" id="{FBCB9B0A-7475-423D-A1D1-9A6E9E233F33}"/>
              </a:ext>
            </a:extLst>
          </p:cNvPr>
          <p:cNvSpPr>
            <a:spLocks noGrp="1" noChangeArrowheads="1"/>
          </p:cNvSpPr>
          <p:nvPr>
            <p:ph type="body" idx="1"/>
          </p:nvPr>
        </p:nvSpPr>
        <p:spPr>
          <a:noFill/>
        </p:spPr>
        <p:txBody>
          <a:bodyPr/>
          <a:lstStyle/>
          <a:p>
            <a:pPr eaLnBrk="1" hangingPunct="1"/>
            <a:r>
              <a:rPr lang="zh-CN" altLang="en-US" b="0" i="0" dirty="0">
                <a:solidFill>
                  <a:srgbClr val="333333"/>
                </a:solidFill>
                <a:effectLst/>
                <a:latin typeface="PingFang SC"/>
              </a:rPr>
              <a:t>汉字机内码、国标码和区位码三者之间的关系为：区位码（十进制）的两个字节分别转换为十六进制后加</a:t>
            </a:r>
            <a:r>
              <a:rPr lang="en-US" altLang="zh-CN" b="0" i="0" dirty="0">
                <a:solidFill>
                  <a:srgbClr val="333333"/>
                </a:solidFill>
                <a:effectLst/>
                <a:latin typeface="PingFang SC"/>
              </a:rPr>
              <a:t>20H</a:t>
            </a:r>
            <a:r>
              <a:rPr lang="zh-CN" altLang="en-US" b="0" i="0" dirty="0">
                <a:solidFill>
                  <a:srgbClr val="333333"/>
                </a:solidFill>
                <a:effectLst/>
                <a:latin typeface="PingFang SC"/>
              </a:rPr>
              <a:t>得到对应的国标码；机内码是汉字交换码（国标码）两个字节的最高位分别加</a:t>
            </a:r>
            <a:r>
              <a:rPr lang="en-US" altLang="zh-CN" b="0" i="0" dirty="0">
                <a:solidFill>
                  <a:srgbClr val="333333"/>
                </a:solidFill>
                <a:effectLst/>
                <a:latin typeface="PingFang SC"/>
              </a:rPr>
              <a:t>1</a:t>
            </a:r>
            <a:r>
              <a:rPr lang="zh-CN" altLang="en-US" b="0" i="0" dirty="0">
                <a:solidFill>
                  <a:srgbClr val="333333"/>
                </a:solidFill>
                <a:effectLst/>
                <a:latin typeface="PingFang SC"/>
              </a:rPr>
              <a:t>，即汉字交换码（国标码）的两个字节分别加</a:t>
            </a:r>
            <a:r>
              <a:rPr lang="en-US" altLang="zh-CN" b="0" i="0" dirty="0">
                <a:solidFill>
                  <a:srgbClr val="333333"/>
                </a:solidFill>
                <a:effectLst/>
                <a:latin typeface="PingFang SC"/>
              </a:rPr>
              <a:t>80H</a:t>
            </a:r>
            <a:r>
              <a:rPr lang="zh-CN" altLang="en-US" b="0" i="0" dirty="0">
                <a:solidFill>
                  <a:srgbClr val="333333"/>
                </a:solidFill>
                <a:effectLst/>
                <a:latin typeface="PingFang SC"/>
              </a:rPr>
              <a:t>得到对应的机内码；区位码（十进制）的两个字节分别转换为十六进制后加</a:t>
            </a:r>
            <a:r>
              <a:rPr lang="en-US" altLang="zh-CN" b="0" i="0" dirty="0">
                <a:solidFill>
                  <a:srgbClr val="333333"/>
                </a:solidFill>
                <a:effectLst/>
                <a:latin typeface="PingFang SC"/>
              </a:rPr>
              <a:t>A0H</a:t>
            </a:r>
            <a:r>
              <a:rPr lang="zh-CN" altLang="en-US" b="0" i="0">
                <a:solidFill>
                  <a:srgbClr val="333333"/>
                </a:solidFill>
                <a:effectLst/>
                <a:latin typeface="PingFang SC"/>
              </a:rPr>
              <a:t>得到对应的机内码。</a:t>
            </a:r>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a:extLst>
              <a:ext uri="{FF2B5EF4-FFF2-40B4-BE49-F238E27FC236}">
                <a16:creationId xmlns:a16="http://schemas.microsoft.com/office/drawing/2014/main" id="{ED569529-1480-4106-A900-BC06C0E7E549}"/>
              </a:ext>
            </a:extLst>
          </p:cNvPr>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ADB7FAA5-FB59-452B-B0C5-FFF974908BD5}" type="slidenum">
              <a:rPr lang="en-US" altLang="zh-CN"/>
              <a:pPr eaLnBrk="1" hangingPunct="1">
                <a:spcBef>
                  <a:spcPct val="0"/>
                </a:spcBef>
              </a:pPr>
              <a:t>32</a:t>
            </a:fld>
            <a:endParaRPr lang="en-US" altLang="zh-CN"/>
          </a:p>
        </p:txBody>
      </p:sp>
      <p:sp>
        <p:nvSpPr>
          <p:cNvPr id="152579" name="Rectangle 2">
            <a:extLst>
              <a:ext uri="{FF2B5EF4-FFF2-40B4-BE49-F238E27FC236}">
                <a16:creationId xmlns:a16="http://schemas.microsoft.com/office/drawing/2014/main" id="{933BA382-D346-4F4B-995A-EF607D53ECE7}"/>
              </a:ext>
            </a:extLst>
          </p:cNvPr>
          <p:cNvSpPr>
            <a:spLocks noGrp="1" noRot="1" noChangeAspect="1" noChangeArrowheads="1" noTextEdit="1"/>
          </p:cNvSpPr>
          <p:nvPr>
            <p:ph type="sldImg"/>
          </p:nvPr>
        </p:nvSpPr>
        <p:spPr>
          <a:ln/>
        </p:spPr>
      </p:sp>
      <p:sp>
        <p:nvSpPr>
          <p:cNvPr id="152580" name="Rectangle 3">
            <a:extLst>
              <a:ext uri="{FF2B5EF4-FFF2-40B4-BE49-F238E27FC236}">
                <a16:creationId xmlns:a16="http://schemas.microsoft.com/office/drawing/2014/main" id="{28FC95D4-AB25-4ECD-A0DF-E353D3AB3B85}"/>
              </a:ext>
            </a:extLst>
          </p:cNvPr>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4E604E05-BC29-464F-AF07-94F74EE8D02D}"/>
              </a:ext>
            </a:extLst>
          </p:cNvPr>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91A0A931-5A14-4637-9840-F633F934400D}" type="slidenum">
              <a:rPr lang="en-US" altLang="zh-CN"/>
              <a:pPr eaLnBrk="1" hangingPunct="1">
                <a:spcBef>
                  <a:spcPct val="0"/>
                </a:spcBef>
              </a:pPr>
              <a:t>33</a:t>
            </a:fld>
            <a:endParaRPr lang="en-US" altLang="zh-CN"/>
          </a:p>
        </p:txBody>
      </p:sp>
      <p:sp>
        <p:nvSpPr>
          <p:cNvPr id="153603" name="Rectangle 2">
            <a:extLst>
              <a:ext uri="{FF2B5EF4-FFF2-40B4-BE49-F238E27FC236}">
                <a16:creationId xmlns:a16="http://schemas.microsoft.com/office/drawing/2014/main" id="{4BD88F68-0A7E-4AA6-8C78-BA2BA81EA449}"/>
              </a:ext>
            </a:extLst>
          </p:cNvPr>
          <p:cNvSpPr>
            <a:spLocks noGrp="1" noRot="1" noChangeAspect="1" noChangeArrowheads="1" noTextEdit="1"/>
          </p:cNvSpPr>
          <p:nvPr>
            <p:ph type="sldImg"/>
          </p:nvPr>
        </p:nvSpPr>
        <p:spPr>
          <a:ln/>
        </p:spPr>
      </p:sp>
      <p:sp>
        <p:nvSpPr>
          <p:cNvPr id="153604" name="Rectangle 3">
            <a:extLst>
              <a:ext uri="{FF2B5EF4-FFF2-40B4-BE49-F238E27FC236}">
                <a16:creationId xmlns:a16="http://schemas.microsoft.com/office/drawing/2014/main" id="{25D26CAA-49BE-475D-8C4C-ED7242690CA3}"/>
              </a:ext>
            </a:extLst>
          </p:cNvPr>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a:extLst>
              <a:ext uri="{FF2B5EF4-FFF2-40B4-BE49-F238E27FC236}">
                <a16:creationId xmlns:a16="http://schemas.microsoft.com/office/drawing/2014/main" id="{30278D8A-8C71-42E9-9FB2-62A00932E55B}"/>
              </a:ext>
            </a:extLst>
          </p:cNvPr>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CAAB1132-FDE2-4CB7-A6E4-9ECF93E8115F}" type="slidenum">
              <a:rPr lang="en-US" altLang="zh-CN"/>
              <a:pPr eaLnBrk="1" hangingPunct="1">
                <a:spcBef>
                  <a:spcPct val="0"/>
                </a:spcBef>
              </a:pPr>
              <a:t>34</a:t>
            </a:fld>
            <a:endParaRPr lang="en-US" altLang="zh-CN"/>
          </a:p>
        </p:txBody>
      </p:sp>
      <p:sp>
        <p:nvSpPr>
          <p:cNvPr id="154627" name="Rectangle 2">
            <a:extLst>
              <a:ext uri="{FF2B5EF4-FFF2-40B4-BE49-F238E27FC236}">
                <a16:creationId xmlns:a16="http://schemas.microsoft.com/office/drawing/2014/main" id="{70903F13-3373-42C7-B35A-13EA8C5E86A8}"/>
              </a:ext>
            </a:extLst>
          </p:cNvPr>
          <p:cNvSpPr>
            <a:spLocks noGrp="1" noRot="1" noChangeAspect="1" noChangeArrowheads="1" noTextEdit="1"/>
          </p:cNvSpPr>
          <p:nvPr>
            <p:ph type="sldImg"/>
          </p:nvPr>
        </p:nvSpPr>
        <p:spPr>
          <a:ln/>
        </p:spPr>
      </p:sp>
      <p:sp>
        <p:nvSpPr>
          <p:cNvPr id="154628" name="Rectangle 3">
            <a:extLst>
              <a:ext uri="{FF2B5EF4-FFF2-40B4-BE49-F238E27FC236}">
                <a16:creationId xmlns:a16="http://schemas.microsoft.com/office/drawing/2014/main" id="{459CF8D8-2C0E-46E6-BC11-4AE83C7FC866}"/>
              </a:ext>
            </a:extLst>
          </p:cNvPr>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48403C3C-36CA-4013-96FC-2E33AF687ECD}"/>
              </a:ext>
            </a:extLst>
          </p:cNvPr>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4A14AA24-37E6-457E-B3BB-D1DE637EAE7D}" type="slidenum">
              <a:rPr lang="en-US" altLang="zh-CN"/>
              <a:pPr eaLnBrk="1" hangingPunct="1">
                <a:spcBef>
                  <a:spcPct val="0"/>
                </a:spcBef>
              </a:pPr>
              <a:t>36</a:t>
            </a:fld>
            <a:endParaRPr lang="en-US" altLang="zh-CN"/>
          </a:p>
        </p:txBody>
      </p:sp>
      <p:sp>
        <p:nvSpPr>
          <p:cNvPr id="155651" name="Rectangle 2">
            <a:extLst>
              <a:ext uri="{FF2B5EF4-FFF2-40B4-BE49-F238E27FC236}">
                <a16:creationId xmlns:a16="http://schemas.microsoft.com/office/drawing/2014/main" id="{B8C41B94-A98C-4ACA-83E3-28A798ED58BE}"/>
              </a:ext>
            </a:extLst>
          </p:cNvPr>
          <p:cNvSpPr>
            <a:spLocks noGrp="1" noRot="1" noChangeAspect="1" noChangeArrowheads="1" noTextEdit="1"/>
          </p:cNvSpPr>
          <p:nvPr>
            <p:ph type="sldImg"/>
          </p:nvPr>
        </p:nvSpPr>
        <p:spPr>
          <a:ln/>
        </p:spPr>
      </p:sp>
      <p:sp>
        <p:nvSpPr>
          <p:cNvPr id="155652" name="Rectangle 3">
            <a:extLst>
              <a:ext uri="{FF2B5EF4-FFF2-40B4-BE49-F238E27FC236}">
                <a16:creationId xmlns:a16="http://schemas.microsoft.com/office/drawing/2014/main" id="{0F44A8FD-8978-4013-8C27-8FFDC263525E}"/>
              </a:ext>
            </a:extLst>
          </p:cNvPr>
          <p:cNvSpPr>
            <a:spLocks noGrp="1" noChangeArrowheads="1"/>
          </p:cNvSpPr>
          <p:nvPr>
            <p:ph type="body" idx="1"/>
          </p:nvPr>
        </p:nvSpPr>
        <p:spPr>
          <a:xfrm>
            <a:off x="914400" y="4343400"/>
            <a:ext cx="5029200" cy="4114800"/>
          </a:xfrm>
          <a:noFill/>
        </p:spPr>
        <p:txBody>
          <a:bodyPr/>
          <a:lstStyle/>
          <a:p>
            <a:pPr eaLnBrk="1" hangingPunct="1"/>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a:extLst>
              <a:ext uri="{FF2B5EF4-FFF2-40B4-BE49-F238E27FC236}">
                <a16:creationId xmlns:a16="http://schemas.microsoft.com/office/drawing/2014/main" id="{F5476638-A4D0-457B-A410-8F251E8415D1}"/>
              </a:ext>
            </a:extLst>
          </p:cNvPr>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C780E0ED-B411-4EFC-9952-CFAD789F853C}" type="slidenum">
              <a:rPr lang="en-US" altLang="zh-CN"/>
              <a:pPr eaLnBrk="1" hangingPunct="1">
                <a:spcBef>
                  <a:spcPct val="0"/>
                </a:spcBef>
              </a:pPr>
              <a:t>38</a:t>
            </a:fld>
            <a:endParaRPr lang="en-US" altLang="zh-CN"/>
          </a:p>
        </p:txBody>
      </p:sp>
      <p:sp>
        <p:nvSpPr>
          <p:cNvPr id="156675" name="Rectangle 2">
            <a:extLst>
              <a:ext uri="{FF2B5EF4-FFF2-40B4-BE49-F238E27FC236}">
                <a16:creationId xmlns:a16="http://schemas.microsoft.com/office/drawing/2014/main" id="{65210E12-97B8-4563-8630-BB9C215CD7DC}"/>
              </a:ext>
            </a:extLst>
          </p:cNvPr>
          <p:cNvSpPr>
            <a:spLocks noGrp="1" noRot="1" noChangeAspect="1" noChangeArrowheads="1" noTextEdit="1"/>
          </p:cNvSpPr>
          <p:nvPr>
            <p:ph type="sldImg"/>
          </p:nvPr>
        </p:nvSpPr>
        <p:spPr>
          <a:ln/>
        </p:spPr>
      </p:sp>
      <p:sp>
        <p:nvSpPr>
          <p:cNvPr id="156676" name="Rectangle 3">
            <a:extLst>
              <a:ext uri="{FF2B5EF4-FFF2-40B4-BE49-F238E27FC236}">
                <a16:creationId xmlns:a16="http://schemas.microsoft.com/office/drawing/2014/main" id="{673CA62C-4542-4BFB-B5D8-8EC73E8AF8D9}"/>
              </a:ext>
            </a:extLst>
          </p:cNvPr>
          <p:cNvSpPr>
            <a:spLocks noGrp="1" noChangeArrowheads="1"/>
          </p:cNvSpPr>
          <p:nvPr>
            <p:ph type="body" idx="1"/>
          </p:nvPr>
        </p:nvSpPr>
        <p:spPr>
          <a:xfrm>
            <a:off x="914400" y="4343400"/>
            <a:ext cx="5029200" cy="4114800"/>
          </a:xfrm>
          <a:noFill/>
        </p:spPr>
        <p:txBody>
          <a:bodyPr/>
          <a:lstStyle/>
          <a:p>
            <a:pPr eaLnBrk="1" hangingPunct="1"/>
            <a:endParaRPr lang="zh-CN"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宋体" panose="02010600030101010101" pitchFamily="2" charset="-122"/>
              </a:rPr>
              <a:t>输出过程中字形的生成</a:t>
            </a:r>
            <a:r>
              <a:rPr lang="zh-CN" altLang="en-US" dirty="0"/>
              <a:t> </a:t>
            </a:r>
            <a:endParaRPr lang="en-US" altLang="zh-CN" dirty="0"/>
          </a:p>
          <a:p>
            <a:pPr lvl="1" eaLnBrk="1" hangingPunct="1">
              <a:lnSpc>
                <a:spcPct val="110000"/>
              </a:lnSpc>
            </a:pPr>
            <a:r>
              <a:rPr lang="zh-CN" altLang="en-US" sz="1200" dirty="0">
                <a:latin typeface="宋体" panose="02010600030101010101" pitchFamily="2" charset="-122"/>
              </a:rPr>
              <a:t>先根据字符的字体确定相应的字库（</a:t>
            </a:r>
            <a:r>
              <a:rPr lang="en-US" altLang="zh-CN" sz="1200" dirty="0"/>
              <a:t>font</a:t>
            </a:r>
            <a:r>
              <a:rPr lang="zh-CN" altLang="en-US" sz="1200" dirty="0">
                <a:latin typeface="宋体" panose="02010600030101010101" pitchFamily="2" charset="-122"/>
              </a:rPr>
              <a:t>），</a:t>
            </a:r>
          </a:p>
          <a:p>
            <a:pPr lvl="1" eaLnBrk="1" hangingPunct="1">
              <a:lnSpc>
                <a:spcPct val="110000"/>
              </a:lnSpc>
            </a:pPr>
            <a:r>
              <a:rPr lang="zh-CN" altLang="en-US" sz="1200" dirty="0">
                <a:latin typeface="宋体" panose="02010600030101010101" pitchFamily="2" charset="-122"/>
              </a:rPr>
              <a:t>再按照该字符的代码从字库中取出该字符的形状描述信息</a:t>
            </a:r>
          </a:p>
          <a:p>
            <a:pPr lvl="1" eaLnBrk="1" hangingPunct="1">
              <a:lnSpc>
                <a:spcPct val="110000"/>
              </a:lnSpc>
            </a:pPr>
            <a:r>
              <a:rPr lang="zh-CN" altLang="en-US" sz="1200" dirty="0">
                <a:latin typeface="宋体" panose="02010600030101010101" pitchFamily="2" charset="-122"/>
              </a:rPr>
              <a:t>然后按形状描述信息生成字形，并按照字号大小及有关属性（粗体、斜体、下横线）将字形作必要的变换</a:t>
            </a:r>
          </a:p>
          <a:p>
            <a:pPr lvl="1" eaLnBrk="1" hangingPunct="1">
              <a:lnSpc>
                <a:spcPct val="110000"/>
              </a:lnSpc>
            </a:pPr>
            <a:r>
              <a:rPr lang="zh-CN" altLang="en-US" sz="1200" dirty="0">
                <a:latin typeface="宋体" panose="02010600030101010101" pitchFamily="2" charset="-122"/>
              </a:rPr>
              <a:t>最后将变换得到的字形放置在页面的指定位置处</a:t>
            </a:r>
            <a:endParaRPr lang="en-US" altLang="zh-CN" sz="1200" dirty="0">
              <a:latin typeface="宋体" panose="02010600030101010101" pitchFamily="2" charset="-122"/>
            </a:endParaRPr>
          </a:p>
          <a:p>
            <a:pPr lvl="1" eaLnBrk="1" hangingPunct="1">
              <a:lnSpc>
                <a:spcPct val="110000"/>
              </a:lnSpc>
            </a:pPr>
            <a:endParaRPr lang="en-US" altLang="zh-CN" sz="1200" dirty="0">
              <a:latin typeface="宋体" panose="02010600030101010101" pitchFamily="2" charset="-122"/>
            </a:endParaRPr>
          </a:p>
          <a:p>
            <a:pPr lvl="1" eaLnBrk="1" hangingPunct="1">
              <a:lnSpc>
                <a:spcPct val="110000"/>
              </a:lnSpc>
            </a:pPr>
            <a:r>
              <a:rPr lang="zh-CN" altLang="en-US" sz="1200" dirty="0">
                <a:latin typeface="宋体" panose="02010600030101010101" pitchFamily="2" charset="-122"/>
              </a:rPr>
              <a:t>矢量字库是描述汉字字形轮廓特征，当要输出汉字时，通过计算机的计算生成所需大小和汉字的字形。矢量化字形与最终文字显示的大小、分辨率无关，因此产生高质量的汉字输出。</a:t>
            </a:r>
            <a:endParaRPr lang="en-US" altLang="zh-CN" sz="1200" dirty="0">
              <a:latin typeface="宋体" panose="02010600030101010101" pitchFamily="2" charset="-122"/>
            </a:endParaRPr>
          </a:p>
          <a:p>
            <a:pPr lvl="1" eaLnBrk="1" hangingPunct="1">
              <a:lnSpc>
                <a:spcPct val="110000"/>
              </a:lnSpc>
            </a:pPr>
            <a:r>
              <a:rPr lang="zh-CN" altLang="en-US" sz="1200" dirty="0">
                <a:latin typeface="宋体" panose="02010600030101010101" pitchFamily="2" charset="-122"/>
              </a:rPr>
              <a:t>区别：点阵编码、存储方式简单，无需转换直接输出，但字形放大后产生的效果差，矢量方式刚好相反。</a:t>
            </a:r>
            <a:endParaRPr lang="en-US" altLang="zh-CN" sz="1200" dirty="0">
              <a:latin typeface="宋体" panose="02010600030101010101" pitchFamily="2" charset="-122"/>
            </a:endParaRPr>
          </a:p>
        </p:txBody>
      </p:sp>
      <p:sp>
        <p:nvSpPr>
          <p:cNvPr id="4" name="灯片编号占位符 3"/>
          <p:cNvSpPr>
            <a:spLocks noGrp="1"/>
          </p:cNvSpPr>
          <p:nvPr>
            <p:ph type="sldNum" sz="quarter" idx="5"/>
          </p:nvPr>
        </p:nvSpPr>
        <p:spPr/>
        <p:txBody>
          <a:bodyPr/>
          <a:lstStyle/>
          <a:p>
            <a:fld id="{78C5F6E2-40CE-45A1-825D-31B3C5B8A76E}" type="slidenum">
              <a:rPr lang="zh-CN" altLang="en-US" smtClean="0"/>
              <a:t>39</a:t>
            </a:fld>
            <a:endParaRPr lang="zh-CN" altLang="en-US"/>
          </a:p>
        </p:txBody>
      </p:sp>
    </p:spTree>
    <p:extLst>
      <p:ext uri="{BB962C8B-B14F-4D97-AF65-F5344CB8AC3E}">
        <p14:creationId xmlns:p14="http://schemas.microsoft.com/office/powerpoint/2010/main" val="2003486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5A4D3806-059D-492C-80C7-9B0DD4335ECA}"/>
              </a:ext>
            </a:extLst>
          </p:cNvPr>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14187D94-E3F4-4532-BA43-BD71CA5BBC34}" type="slidenum">
              <a:rPr lang="en-US" altLang="zh-CN"/>
              <a:pPr eaLnBrk="1" hangingPunct="1">
                <a:spcBef>
                  <a:spcPct val="0"/>
                </a:spcBef>
              </a:pPr>
              <a:t>43</a:t>
            </a:fld>
            <a:endParaRPr lang="en-US" altLang="zh-CN"/>
          </a:p>
        </p:txBody>
      </p:sp>
      <p:sp>
        <p:nvSpPr>
          <p:cNvPr id="202755" name="Rectangle 2">
            <a:extLst>
              <a:ext uri="{FF2B5EF4-FFF2-40B4-BE49-F238E27FC236}">
                <a16:creationId xmlns:a16="http://schemas.microsoft.com/office/drawing/2014/main" id="{6E0566DE-009D-4FC1-AB15-D7396656B57D}"/>
              </a:ext>
            </a:extLst>
          </p:cNvPr>
          <p:cNvSpPr>
            <a:spLocks noGrp="1" noRot="1" noChangeAspect="1" noChangeArrowheads="1" noTextEdit="1"/>
          </p:cNvSpPr>
          <p:nvPr>
            <p:ph type="sldImg"/>
          </p:nvPr>
        </p:nvSpPr>
        <p:spPr>
          <a:ln/>
        </p:spPr>
      </p:sp>
      <p:sp>
        <p:nvSpPr>
          <p:cNvPr id="202756" name="Rectangle 3">
            <a:extLst>
              <a:ext uri="{FF2B5EF4-FFF2-40B4-BE49-F238E27FC236}">
                <a16:creationId xmlns:a16="http://schemas.microsoft.com/office/drawing/2014/main" id="{BE18F827-459C-4096-8E94-2D2B561BE4FE}"/>
              </a:ext>
            </a:extLst>
          </p:cNvPr>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A158E490-3510-441F-BB8B-C6983A4CE871}"/>
              </a:ext>
            </a:extLst>
          </p:cNvPr>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B26E9D63-6F40-4046-8698-261B0D7E25E5}" type="slidenum">
              <a:rPr lang="en-US" altLang="zh-CN"/>
              <a:pPr eaLnBrk="1" hangingPunct="1">
                <a:spcBef>
                  <a:spcPct val="0"/>
                </a:spcBef>
              </a:pPr>
              <a:t>45</a:t>
            </a:fld>
            <a:endParaRPr lang="en-US" altLang="zh-CN"/>
          </a:p>
        </p:txBody>
      </p:sp>
      <p:sp>
        <p:nvSpPr>
          <p:cNvPr id="204803" name="Rectangle 2">
            <a:extLst>
              <a:ext uri="{FF2B5EF4-FFF2-40B4-BE49-F238E27FC236}">
                <a16:creationId xmlns:a16="http://schemas.microsoft.com/office/drawing/2014/main" id="{FD688DD5-96E8-4D53-AEFD-D6D5382F8D81}"/>
              </a:ext>
            </a:extLst>
          </p:cNvPr>
          <p:cNvSpPr>
            <a:spLocks noGrp="1" noRot="1" noChangeAspect="1" noChangeArrowheads="1" noTextEdit="1"/>
          </p:cNvSpPr>
          <p:nvPr>
            <p:ph type="sldImg"/>
          </p:nvPr>
        </p:nvSpPr>
        <p:spPr>
          <a:ln/>
        </p:spPr>
      </p:sp>
      <p:sp>
        <p:nvSpPr>
          <p:cNvPr id="204804" name="Rectangle 3">
            <a:extLst>
              <a:ext uri="{FF2B5EF4-FFF2-40B4-BE49-F238E27FC236}">
                <a16:creationId xmlns:a16="http://schemas.microsoft.com/office/drawing/2014/main" id="{B25D0194-4E0D-4B10-A90F-506F98A26222}"/>
              </a:ext>
            </a:extLst>
          </p:cNvPr>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a:extLst>
              <a:ext uri="{FF2B5EF4-FFF2-40B4-BE49-F238E27FC236}">
                <a16:creationId xmlns:a16="http://schemas.microsoft.com/office/drawing/2014/main" id="{ACF860C6-3DDC-4643-85AC-4FE2D478AD70}"/>
              </a:ext>
            </a:extLst>
          </p:cNvPr>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7B2AA72D-E9C4-456E-B58D-5A2FDEB50D11}" type="slidenum">
              <a:rPr lang="en-US" altLang="zh-CN"/>
              <a:pPr eaLnBrk="1" hangingPunct="1">
                <a:spcBef>
                  <a:spcPct val="0"/>
                </a:spcBef>
              </a:pPr>
              <a:t>46</a:t>
            </a:fld>
            <a:endParaRPr lang="en-US" altLang="zh-CN"/>
          </a:p>
        </p:txBody>
      </p:sp>
      <p:sp>
        <p:nvSpPr>
          <p:cNvPr id="205827" name="Rectangle 2">
            <a:extLst>
              <a:ext uri="{FF2B5EF4-FFF2-40B4-BE49-F238E27FC236}">
                <a16:creationId xmlns:a16="http://schemas.microsoft.com/office/drawing/2014/main" id="{5D08199E-7E6E-4E60-A49D-B19A62A0D533}"/>
              </a:ext>
            </a:extLst>
          </p:cNvPr>
          <p:cNvSpPr>
            <a:spLocks noGrp="1" noRot="1" noChangeAspect="1" noChangeArrowheads="1" noTextEdit="1"/>
          </p:cNvSpPr>
          <p:nvPr>
            <p:ph type="sldImg"/>
          </p:nvPr>
        </p:nvSpPr>
        <p:spPr>
          <a:ln/>
        </p:spPr>
      </p:sp>
      <p:sp>
        <p:nvSpPr>
          <p:cNvPr id="205828" name="Rectangle 3">
            <a:extLst>
              <a:ext uri="{FF2B5EF4-FFF2-40B4-BE49-F238E27FC236}">
                <a16:creationId xmlns:a16="http://schemas.microsoft.com/office/drawing/2014/main" id="{26676D5E-9C6C-42CF-BDBC-1F0A1096C608}"/>
              </a:ext>
            </a:extLst>
          </p:cNvPr>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78C5F6E2-40CE-45A1-825D-31B3C5B8A76E}" type="slidenum">
              <a:rPr lang="zh-CN" altLang="en-US" smtClean="0"/>
              <a:t>12</a:t>
            </a:fld>
            <a:endParaRPr lang="zh-CN" altLang="en-US"/>
          </a:p>
        </p:txBody>
      </p:sp>
    </p:spTree>
    <p:extLst>
      <p:ext uri="{BB962C8B-B14F-4D97-AF65-F5344CB8AC3E}">
        <p14:creationId xmlns:p14="http://schemas.microsoft.com/office/powerpoint/2010/main" val="3252013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41D95EF6-E9A5-48C0-9965-939B16D11757}"/>
              </a:ext>
            </a:extLst>
          </p:cNvPr>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F6C76494-6514-4F30-99A8-94072A205B1C}" type="slidenum">
              <a:rPr lang="en-US" altLang="zh-CN"/>
              <a:pPr eaLnBrk="1" hangingPunct="1">
                <a:spcBef>
                  <a:spcPct val="0"/>
                </a:spcBef>
              </a:pPr>
              <a:t>47</a:t>
            </a:fld>
            <a:endParaRPr lang="en-US" altLang="zh-CN"/>
          </a:p>
        </p:txBody>
      </p:sp>
      <p:sp>
        <p:nvSpPr>
          <p:cNvPr id="206851" name="Rectangle 2">
            <a:extLst>
              <a:ext uri="{FF2B5EF4-FFF2-40B4-BE49-F238E27FC236}">
                <a16:creationId xmlns:a16="http://schemas.microsoft.com/office/drawing/2014/main" id="{CADEDF9F-7F66-4FCC-B346-221834AF3BE4}"/>
              </a:ext>
            </a:extLst>
          </p:cNvPr>
          <p:cNvSpPr>
            <a:spLocks noGrp="1" noRot="1" noChangeAspect="1" noChangeArrowheads="1" noTextEdit="1"/>
          </p:cNvSpPr>
          <p:nvPr>
            <p:ph type="sldImg"/>
          </p:nvPr>
        </p:nvSpPr>
        <p:spPr>
          <a:ln/>
        </p:spPr>
      </p:sp>
      <p:sp>
        <p:nvSpPr>
          <p:cNvPr id="206852" name="Rectangle 3">
            <a:extLst>
              <a:ext uri="{FF2B5EF4-FFF2-40B4-BE49-F238E27FC236}">
                <a16:creationId xmlns:a16="http://schemas.microsoft.com/office/drawing/2014/main" id="{162E2C17-9320-4A48-B7AF-138FF5DAA965}"/>
              </a:ext>
            </a:extLst>
          </p:cNvPr>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a:extLst>
              <a:ext uri="{FF2B5EF4-FFF2-40B4-BE49-F238E27FC236}">
                <a16:creationId xmlns:a16="http://schemas.microsoft.com/office/drawing/2014/main" id="{4E8AF722-C04D-4A90-B0E8-CEDE80DCC459}"/>
              </a:ext>
            </a:extLst>
          </p:cNvPr>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FAB6E2A9-B73A-4E24-B963-ACCD2412ADF9}" type="slidenum">
              <a:rPr lang="en-US" altLang="zh-CN"/>
              <a:pPr eaLnBrk="1" hangingPunct="1">
                <a:spcBef>
                  <a:spcPct val="0"/>
                </a:spcBef>
              </a:pPr>
              <a:t>48</a:t>
            </a:fld>
            <a:endParaRPr lang="en-US" altLang="zh-CN"/>
          </a:p>
        </p:txBody>
      </p:sp>
      <p:sp>
        <p:nvSpPr>
          <p:cNvPr id="207875" name="Rectangle 2">
            <a:extLst>
              <a:ext uri="{FF2B5EF4-FFF2-40B4-BE49-F238E27FC236}">
                <a16:creationId xmlns:a16="http://schemas.microsoft.com/office/drawing/2014/main" id="{8525E71A-92C4-4B80-860F-2F896ACFA5D3}"/>
              </a:ext>
            </a:extLst>
          </p:cNvPr>
          <p:cNvSpPr>
            <a:spLocks noGrp="1" noRot="1" noChangeAspect="1" noChangeArrowheads="1" noTextEdit="1"/>
          </p:cNvSpPr>
          <p:nvPr>
            <p:ph type="sldImg"/>
          </p:nvPr>
        </p:nvSpPr>
        <p:spPr>
          <a:ln/>
        </p:spPr>
      </p:sp>
      <p:sp>
        <p:nvSpPr>
          <p:cNvPr id="207876" name="Rectangle 3">
            <a:extLst>
              <a:ext uri="{FF2B5EF4-FFF2-40B4-BE49-F238E27FC236}">
                <a16:creationId xmlns:a16="http://schemas.microsoft.com/office/drawing/2014/main" id="{F29B0539-1F31-45DC-B103-5A501BC8B2B5}"/>
              </a:ext>
            </a:extLst>
          </p:cNvPr>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a:extLst>
              <a:ext uri="{FF2B5EF4-FFF2-40B4-BE49-F238E27FC236}">
                <a16:creationId xmlns:a16="http://schemas.microsoft.com/office/drawing/2014/main" id="{89AF651F-A20B-4706-BD3E-171F2B0D5E0B}"/>
              </a:ext>
            </a:extLst>
          </p:cNvPr>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3D91BBC2-784C-4456-B2AE-DE27DD0D662E}" type="slidenum">
              <a:rPr lang="en-US" altLang="zh-CN"/>
              <a:pPr eaLnBrk="1" hangingPunct="1">
                <a:spcBef>
                  <a:spcPct val="0"/>
                </a:spcBef>
              </a:pPr>
              <a:t>49</a:t>
            </a:fld>
            <a:endParaRPr lang="en-US" altLang="zh-CN"/>
          </a:p>
        </p:txBody>
      </p:sp>
      <p:sp>
        <p:nvSpPr>
          <p:cNvPr id="208899" name="Rectangle 2">
            <a:extLst>
              <a:ext uri="{FF2B5EF4-FFF2-40B4-BE49-F238E27FC236}">
                <a16:creationId xmlns:a16="http://schemas.microsoft.com/office/drawing/2014/main" id="{DE4CBD5B-6E2E-4AEC-BCA3-88F57C7E4B8A}"/>
              </a:ext>
            </a:extLst>
          </p:cNvPr>
          <p:cNvSpPr>
            <a:spLocks noGrp="1" noRot="1" noChangeAspect="1" noChangeArrowheads="1" noTextEdit="1"/>
          </p:cNvSpPr>
          <p:nvPr>
            <p:ph type="sldImg"/>
          </p:nvPr>
        </p:nvSpPr>
        <p:spPr>
          <a:ln/>
        </p:spPr>
      </p:sp>
      <p:sp>
        <p:nvSpPr>
          <p:cNvPr id="208900" name="Rectangle 3">
            <a:extLst>
              <a:ext uri="{FF2B5EF4-FFF2-40B4-BE49-F238E27FC236}">
                <a16:creationId xmlns:a16="http://schemas.microsoft.com/office/drawing/2014/main" id="{39A2CB80-0C35-449F-BD98-92ACA6E5E132}"/>
              </a:ext>
            </a:extLst>
          </p:cNvPr>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a:extLst>
              <a:ext uri="{FF2B5EF4-FFF2-40B4-BE49-F238E27FC236}">
                <a16:creationId xmlns:a16="http://schemas.microsoft.com/office/drawing/2014/main" id="{F41558A9-6B2E-49E1-A9B6-BDFC80012D31}"/>
              </a:ext>
            </a:extLst>
          </p:cNvPr>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C125D42D-FBD3-4036-BA51-FC24C2A6BD1D}" type="slidenum">
              <a:rPr lang="en-US" altLang="zh-CN"/>
              <a:pPr eaLnBrk="1" hangingPunct="1">
                <a:spcBef>
                  <a:spcPct val="0"/>
                </a:spcBef>
              </a:pPr>
              <a:t>50</a:t>
            </a:fld>
            <a:endParaRPr lang="en-US" altLang="zh-CN"/>
          </a:p>
        </p:txBody>
      </p:sp>
      <p:sp>
        <p:nvSpPr>
          <p:cNvPr id="209923" name="Rectangle 2">
            <a:extLst>
              <a:ext uri="{FF2B5EF4-FFF2-40B4-BE49-F238E27FC236}">
                <a16:creationId xmlns:a16="http://schemas.microsoft.com/office/drawing/2014/main" id="{349FFE62-EF9D-447E-8970-30364F1D6862}"/>
              </a:ext>
            </a:extLst>
          </p:cNvPr>
          <p:cNvSpPr>
            <a:spLocks noGrp="1" noRot="1" noChangeAspect="1" noChangeArrowheads="1" noTextEdit="1"/>
          </p:cNvSpPr>
          <p:nvPr>
            <p:ph type="sldImg"/>
          </p:nvPr>
        </p:nvSpPr>
        <p:spPr>
          <a:ln/>
        </p:spPr>
      </p:sp>
      <p:sp>
        <p:nvSpPr>
          <p:cNvPr id="209924" name="Rectangle 3">
            <a:extLst>
              <a:ext uri="{FF2B5EF4-FFF2-40B4-BE49-F238E27FC236}">
                <a16:creationId xmlns:a16="http://schemas.microsoft.com/office/drawing/2014/main" id="{60602505-E9D5-42AB-B1A3-D851E0D2D86C}"/>
              </a:ext>
            </a:extLst>
          </p:cNvPr>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6A7814A6-1FA3-4867-B81A-CB2D03590B72}"/>
              </a:ext>
            </a:extLst>
          </p:cNvPr>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87A8E69F-B68D-46EE-83CD-0A6D83D9EB9D}" type="slidenum">
              <a:rPr lang="en-US" altLang="zh-CN"/>
              <a:pPr eaLnBrk="1" hangingPunct="1">
                <a:spcBef>
                  <a:spcPct val="0"/>
                </a:spcBef>
              </a:pPr>
              <a:t>51</a:t>
            </a:fld>
            <a:endParaRPr lang="en-US" altLang="zh-CN"/>
          </a:p>
        </p:txBody>
      </p:sp>
      <p:sp>
        <p:nvSpPr>
          <p:cNvPr id="210947" name="Rectangle 2">
            <a:extLst>
              <a:ext uri="{FF2B5EF4-FFF2-40B4-BE49-F238E27FC236}">
                <a16:creationId xmlns:a16="http://schemas.microsoft.com/office/drawing/2014/main" id="{D8A72634-7ECE-4DD2-9148-1E48B5A3F1D1}"/>
              </a:ext>
            </a:extLst>
          </p:cNvPr>
          <p:cNvSpPr>
            <a:spLocks noGrp="1" noRot="1" noChangeAspect="1" noChangeArrowheads="1" noTextEdit="1"/>
          </p:cNvSpPr>
          <p:nvPr>
            <p:ph type="sldImg"/>
          </p:nvPr>
        </p:nvSpPr>
        <p:spPr>
          <a:ln/>
        </p:spPr>
      </p:sp>
      <p:sp>
        <p:nvSpPr>
          <p:cNvPr id="210948" name="Rectangle 3">
            <a:extLst>
              <a:ext uri="{FF2B5EF4-FFF2-40B4-BE49-F238E27FC236}">
                <a16:creationId xmlns:a16="http://schemas.microsoft.com/office/drawing/2014/main" id="{9D1943B5-60B0-47D7-BA05-9192CF19864E}"/>
              </a:ext>
            </a:extLst>
          </p:cNvPr>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a:extLst>
              <a:ext uri="{FF2B5EF4-FFF2-40B4-BE49-F238E27FC236}">
                <a16:creationId xmlns:a16="http://schemas.microsoft.com/office/drawing/2014/main" id="{50054AB9-1452-4D34-8A9B-A31B4FA53004}"/>
              </a:ext>
            </a:extLst>
          </p:cNvPr>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24F769C2-B140-44D9-BA89-3867F48255E8}" type="slidenum">
              <a:rPr lang="en-US" altLang="zh-CN"/>
              <a:pPr eaLnBrk="1" hangingPunct="1">
                <a:spcBef>
                  <a:spcPct val="0"/>
                </a:spcBef>
              </a:pPr>
              <a:t>52</a:t>
            </a:fld>
            <a:endParaRPr lang="en-US" altLang="zh-CN"/>
          </a:p>
        </p:txBody>
      </p:sp>
      <p:sp>
        <p:nvSpPr>
          <p:cNvPr id="211971" name="Rectangle 2">
            <a:extLst>
              <a:ext uri="{FF2B5EF4-FFF2-40B4-BE49-F238E27FC236}">
                <a16:creationId xmlns:a16="http://schemas.microsoft.com/office/drawing/2014/main" id="{0FC01C07-204B-4115-96BE-42B4C8D74A48}"/>
              </a:ext>
            </a:extLst>
          </p:cNvPr>
          <p:cNvSpPr>
            <a:spLocks noGrp="1" noRot="1" noChangeAspect="1" noChangeArrowheads="1" noTextEdit="1"/>
          </p:cNvSpPr>
          <p:nvPr>
            <p:ph type="sldImg"/>
          </p:nvPr>
        </p:nvSpPr>
        <p:spPr>
          <a:ln/>
        </p:spPr>
      </p:sp>
      <p:sp>
        <p:nvSpPr>
          <p:cNvPr id="211972" name="Rectangle 3">
            <a:extLst>
              <a:ext uri="{FF2B5EF4-FFF2-40B4-BE49-F238E27FC236}">
                <a16:creationId xmlns:a16="http://schemas.microsoft.com/office/drawing/2014/main" id="{FD8D5B12-4E3D-44AF-960E-D4349E6CD59A}"/>
              </a:ext>
            </a:extLst>
          </p:cNvPr>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0D81D86A-9C4B-47EF-BC0F-8477B11E8490}"/>
              </a:ext>
            </a:extLst>
          </p:cNvPr>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EB23600C-F19F-4B22-898E-C38BA2FF83D6}" type="slidenum">
              <a:rPr lang="en-US" altLang="zh-CN"/>
              <a:pPr eaLnBrk="1" hangingPunct="1">
                <a:spcBef>
                  <a:spcPct val="0"/>
                </a:spcBef>
              </a:pPr>
              <a:t>53</a:t>
            </a:fld>
            <a:endParaRPr lang="en-US" altLang="zh-CN"/>
          </a:p>
        </p:txBody>
      </p:sp>
      <p:sp>
        <p:nvSpPr>
          <p:cNvPr id="212995" name="Rectangle 2">
            <a:extLst>
              <a:ext uri="{FF2B5EF4-FFF2-40B4-BE49-F238E27FC236}">
                <a16:creationId xmlns:a16="http://schemas.microsoft.com/office/drawing/2014/main" id="{7C82459D-E931-466F-90A0-94DE8B17E012}"/>
              </a:ext>
            </a:extLst>
          </p:cNvPr>
          <p:cNvSpPr>
            <a:spLocks noGrp="1" noRot="1" noChangeAspect="1" noChangeArrowheads="1" noTextEdit="1"/>
          </p:cNvSpPr>
          <p:nvPr>
            <p:ph type="sldImg"/>
          </p:nvPr>
        </p:nvSpPr>
        <p:spPr>
          <a:xfrm>
            <a:off x="1152525" y="692150"/>
            <a:ext cx="4557713" cy="3417888"/>
          </a:xfrm>
          <a:ln/>
        </p:spPr>
      </p:sp>
      <p:sp>
        <p:nvSpPr>
          <p:cNvPr id="212996" name="Rectangle 3">
            <a:extLst>
              <a:ext uri="{FF2B5EF4-FFF2-40B4-BE49-F238E27FC236}">
                <a16:creationId xmlns:a16="http://schemas.microsoft.com/office/drawing/2014/main" id="{125A9948-23DD-400A-B340-3F02E4AD0972}"/>
              </a:ext>
            </a:extLst>
          </p:cNvPr>
          <p:cNvSpPr>
            <a:spLocks noGrp="1" noChangeArrowheads="1"/>
          </p:cNvSpPr>
          <p:nvPr>
            <p:ph type="body" idx="1"/>
          </p:nvPr>
        </p:nvSpPr>
        <p:spPr>
          <a:xfrm>
            <a:off x="914400" y="4344988"/>
            <a:ext cx="5029200" cy="4113212"/>
          </a:xfrm>
          <a:noFill/>
        </p:spPr>
        <p:txBody>
          <a:bodyPr lIns="89940" tIns="44969" rIns="89940" bIns="44969"/>
          <a:lstStyle/>
          <a:p>
            <a:pPr marL="228600" indent="-228600" defTabSz="949325" eaLnBrk="1" hangingPunct="1"/>
            <a:endParaRPr lang="en-US" altLang="zh-CN"/>
          </a:p>
          <a:p>
            <a:pPr marL="228600" indent="-228600" defTabSz="949325" eaLnBrk="1" hangingPunct="1"/>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a:extLst>
              <a:ext uri="{FF2B5EF4-FFF2-40B4-BE49-F238E27FC236}">
                <a16:creationId xmlns:a16="http://schemas.microsoft.com/office/drawing/2014/main" id="{9E81ABB5-CE95-476D-B41C-4E12AD71FBEE}"/>
              </a:ext>
            </a:extLst>
          </p:cNvPr>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4BE79BA5-D85F-4C8D-859E-F6A4DFFA669B}" type="slidenum">
              <a:rPr lang="en-US" altLang="zh-CN"/>
              <a:pPr eaLnBrk="1" hangingPunct="1">
                <a:spcBef>
                  <a:spcPct val="0"/>
                </a:spcBef>
              </a:pPr>
              <a:t>54</a:t>
            </a:fld>
            <a:endParaRPr lang="en-US" altLang="zh-CN"/>
          </a:p>
        </p:txBody>
      </p:sp>
      <p:sp>
        <p:nvSpPr>
          <p:cNvPr id="214019" name="Rectangle 2">
            <a:extLst>
              <a:ext uri="{FF2B5EF4-FFF2-40B4-BE49-F238E27FC236}">
                <a16:creationId xmlns:a16="http://schemas.microsoft.com/office/drawing/2014/main" id="{1B73CA5C-3239-4BCA-BEA1-54BB89F85F91}"/>
              </a:ext>
            </a:extLst>
          </p:cNvPr>
          <p:cNvSpPr>
            <a:spLocks noGrp="1" noRot="1" noChangeAspect="1" noChangeArrowheads="1" noTextEdit="1"/>
          </p:cNvSpPr>
          <p:nvPr>
            <p:ph type="sldImg"/>
          </p:nvPr>
        </p:nvSpPr>
        <p:spPr>
          <a:ln/>
        </p:spPr>
      </p:sp>
      <p:sp>
        <p:nvSpPr>
          <p:cNvPr id="214020" name="Rectangle 3">
            <a:extLst>
              <a:ext uri="{FF2B5EF4-FFF2-40B4-BE49-F238E27FC236}">
                <a16:creationId xmlns:a16="http://schemas.microsoft.com/office/drawing/2014/main" id="{AB393F9A-0719-4FAA-909E-B408C7E9D7FA}"/>
              </a:ext>
            </a:extLst>
          </p:cNvPr>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DC92FD96-28E5-4488-9624-FD9856807E12}"/>
              </a:ext>
            </a:extLst>
          </p:cNvPr>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75B16D39-C400-4661-ACB3-3F963FCA685E}" type="slidenum">
              <a:rPr lang="en-US" altLang="zh-CN"/>
              <a:pPr eaLnBrk="1" hangingPunct="1">
                <a:spcBef>
                  <a:spcPct val="0"/>
                </a:spcBef>
              </a:pPr>
              <a:t>55</a:t>
            </a:fld>
            <a:endParaRPr lang="en-US" altLang="zh-CN"/>
          </a:p>
        </p:txBody>
      </p:sp>
      <p:sp>
        <p:nvSpPr>
          <p:cNvPr id="215043" name="Rectangle 2">
            <a:extLst>
              <a:ext uri="{FF2B5EF4-FFF2-40B4-BE49-F238E27FC236}">
                <a16:creationId xmlns:a16="http://schemas.microsoft.com/office/drawing/2014/main" id="{14DD2A46-CB28-4074-80A9-293DCCB0C10B}"/>
              </a:ext>
            </a:extLst>
          </p:cNvPr>
          <p:cNvSpPr>
            <a:spLocks noGrp="1" noRot="1" noChangeAspect="1" noChangeArrowheads="1" noTextEdit="1"/>
          </p:cNvSpPr>
          <p:nvPr>
            <p:ph type="sldImg"/>
          </p:nvPr>
        </p:nvSpPr>
        <p:spPr>
          <a:ln/>
        </p:spPr>
      </p:sp>
      <p:sp>
        <p:nvSpPr>
          <p:cNvPr id="215044" name="Rectangle 3">
            <a:extLst>
              <a:ext uri="{FF2B5EF4-FFF2-40B4-BE49-F238E27FC236}">
                <a16:creationId xmlns:a16="http://schemas.microsoft.com/office/drawing/2014/main" id="{12953DFD-14A1-4CB1-ADBC-EC14B532D068}"/>
              </a:ext>
            </a:extLst>
          </p:cNvPr>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a:extLst>
              <a:ext uri="{FF2B5EF4-FFF2-40B4-BE49-F238E27FC236}">
                <a16:creationId xmlns:a16="http://schemas.microsoft.com/office/drawing/2014/main" id="{1DE7E3EF-9B8D-419E-AE86-8B48794572ED}"/>
              </a:ext>
            </a:extLst>
          </p:cNvPr>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666D0AFD-6840-45CA-8D50-C52410F79883}" type="slidenum">
              <a:rPr lang="en-US" altLang="zh-CN"/>
              <a:pPr eaLnBrk="1" hangingPunct="1">
                <a:spcBef>
                  <a:spcPct val="0"/>
                </a:spcBef>
              </a:pPr>
              <a:t>56</a:t>
            </a:fld>
            <a:endParaRPr lang="en-US" altLang="zh-CN"/>
          </a:p>
        </p:txBody>
      </p:sp>
      <p:sp>
        <p:nvSpPr>
          <p:cNvPr id="216067" name="Rectangle 2">
            <a:extLst>
              <a:ext uri="{FF2B5EF4-FFF2-40B4-BE49-F238E27FC236}">
                <a16:creationId xmlns:a16="http://schemas.microsoft.com/office/drawing/2014/main" id="{9954E89F-E4C6-4CFE-896E-045350528A6E}"/>
              </a:ext>
            </a:extLst>
          </p:cNvPr>
          <p:cNvSpPr>
            <a:spLocks noGrp="1" noRot="1" noChangeAspect="1" noChangeArrowheads="1" noTextEdit="1"/>
          </p:cNvSpPr>
          <p:nvPr>
            <p:ph type="sldImg"/>
          </p:nvPr>
        </p:nvSpPr>
        <p:spPr>
          <a:ln/>
        </p:spPr>
      </p:sp>
      <p:sp>
        <p:nvSpPr>
          <p:cNvPr id="216068" name="Rectangle 3">
            <a:extLst>
              <a:ext uri="{FF2B5EF4-FFF2-40B4-BE49-F238E27FC236}">
                <a16:creationId xmlns:a16="http://schemas.microsoft.com/office/drawing/2014/main" id="{116CED45-6045-4422-A2FC-0BD7181AF6A3}"/>
              </a:ext>
            </a:extLst>
          </p:cNvPr>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小数部分用二进制不一定能精确表示，如</a:t>
            </a:r>
            <a:r>
              <a:rPr lang="en-US" altLang="zh-CN" dirty="0"/>
              <a:t>0.3</a:t>
            </a:r>
            <a:endParaRPr lang="zh-CN" altLang="en-US" dirty="0"/>
          </a:p>
        </p:txBody>
      </p:sp>
      <p:sp>
        <p:nvSpPr>
          <p:cNvPr id="4" name="灯片编号占位符 3"/>
          <p:cNvSpPr>
            <a:spLocks noGrp="1"/>
          </p:cNvSpPr>
          <p:nvPr>
            <p:ph type="sldNum" sz="quarter" idx="5"/>
          </p:nvPr>
        </p:nvSpPr>
        <p:spPr/>
        <p:txBody>
          <a:bodyPr/>
          <a:lstStyle/>
          <a:p>
            <a:fld id="{78C5F6E2-40CE-45A1-825D-31B3C5B8A76E}" type="slidenum">
              <a:rPr lang="zh-CN" altLang="en-US" smtClean="0"/>
              <a:t>17</a:t>
            </a:fld>
            <a:endParaRPr lang="zh-CN" altLang="en-US"/>
          </a:p>
        </p:txBody>
      </p:sp>
    </p:spTree>
    <p:extLst>
      <p:ext uri="{BB962C8B-B14F-4D97-AF65-F5344CB8AC3E}">
        <p14:creationId xmlns:p14="http://schemas.microsoft.com/office/powerpoint/2010/main" val="37561861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a:extLst>
              <a:ext uri="{FF2B5EF4-FFF2-40B4-BE49-F238E27FC236}">
                <a16:creationId xmlns:a16="http://schemas.microsoft.com/office/drawing/2014/main" id="{EFC835D8-ACCF-4D04-8724-8069CD25A626}"/>
              </a:ext>
            </a:extLst>
          </p:cNvPr>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B232FC63-87C2-4563-856E-F0801F2EF9C4}" type="slidenum">
              <a:rPr lang="en-US" altLang="zh-CN"/>
              <a:pPr eaLnBrk="1" hangingPunct="1">
                <a:spcBef>
                  <a:spcPct val="0"/>
                </a:spcBef>
              </a:pPr>
              <a:t>57</a:t>
            </a:fld>
            <a:endParaRPr lang="en-US" altLang="zh-CN"/>
          </a:p>
        </p:txBody>
      </p:sp>
      <p:sp>
        <p:nvSpPr>
          <p:cNvPr id="218115" name="Rectangle 2">
            <a:extLst>
              <a:ext uri="{FF2B5EF4-FFF2-40B4-BE49-F238E27FC236}">
                <a16:creationId xmlns:a16="http://schemas.microsoft.com/office/drawing/2014/main" id="{17EB888A-A2D4-4D68-BBF6-BD254295843C}"/>
              </a:ext>
            </a:extLst>
          </p:cNvPr>
          <p:cNvSpPr>
            <a:spLocks noGrp="1" noRot="1" noChangeAspect="1" noChangeArrowheads="1" noTextEdit="1"/>
          </p:cNvSpPr>
          <p:nvPr>
            <p:ph type="sldImg"/>
          </p:nvPr>
        </p:nvSpPr>
        <p:spPr>
          <a:ln/>
        </p:spPr>
      </p:sp>
      <p:sp>
        <p:nvSpPr>
          <p:cNvPr id="218116" name="Rectangle 3">
            <a:extLst>
              <a:ext uri="{FF2B5EF4-FFF2-40B4-BE49-F238E27FC236}">
                <a16:creationId xmlns:a16="http://schemas.microsoft.com/office/drawing/2014/main" id="{38697FE7-C4D1-4D0E-A4AE-ACABD9DF0E46}"/>
              </a:ext>
            </a:extLst>
          </p:cNvPr>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8C9234DC-0FDE-4263-9173-8C22C5645B5B}"/>
              </a:ext>
            </a:extLst>
          </p:cNvPr>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51981886-0521-4629-AB5C-E27AA65B6088}" type="slidenum">
              <a:rPr lang="en-US" altLang="zh-CN"/>
              <a:pPr eaLnBrk="1" hangingPunct="1">
                <a:spcBef>
                  <a:spcPct val="0"/>
                </a:spcBef>
              </a:pPr>
              <a:t>58</a:t>
            </a:fld>
            <a:endParaRPr lang="en-US" altLang="zh-CN"/>
          </a:p>
        </p:txBody>
      </p:sp>
      <p:sp>
        <p:nvSpPr>
          <p:cNvPr id="219139" name="Rectangle 2">
            <a:extLst>
              <a:ext uri="{FF2B5EF4-FFF2-40B4-BE49-F238E27FC236}">
                <a16:creationId xmlns:a16="http://schemas.microsoft.com/office/drawing/2014/main" id="{93D979D9-42AF-4E64-96EE-AEA88E70DD65}"/>
              </a:ext>
            </a:extLst>
          </p:cNvPr>
          <p:cNvSpPr>
            <a:spLocks noGrp="1" noRot="1" noChangeAspect="1" noChangeArrowheads="1" noTextEdit="1"/>
          </p:cNvSpPr>
          <p:nvPr>
            <p:ph type="sldImg"/>
          </p:nvPr>
        </p:nvSpPr>
        <p:spPr>
          <a:ln/>
        </p:spPr>
      </p:sp>
      <p:sp>
        <p:nvSpPr>
          <p:cNvPr id="219140" name="Rectangle 3">
            <a:extLst>
              <a:ext uri="{FF2B5EF4-FFF2-40B4-BE49-F238E27FC236}">
                <a16:creationId xmlns:a16="http://schemas.microsoft.com/office/drawing/2014/main" id="{68A5FF7B-4F89-4128-B287-1302CBD3EBA9}"/>
              </a:ext>
            </a:extLst>
          </p:cNvPr>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a:extLst>
              <a:ext uri="{FF2B5EF4-FFF2-40B4-BE49-F238E27FC236}">
                <a16:creationId xmlns:a16="http://schemas.microsoft.com/office/drawing/2014/main" id="{199040C9-28A9-46AE-B0F3-3A5799DE61CA}"/>
              </a:ext>
            </a:extLst>
          </p:cNvPr>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11053EFF-5144-4113-A854-2EDA0824AED4}" type="slidenum">
              <a:rPr lang="en-US" altLang="zh-CN"/>
              <a:pPr eaLnBrk="1" hangingPunct="1">
                <a:spcBef>
                  <a:spcPct val="0"/>
                </a:spcBef>
              </a:pPr>
              <a:t>59</a:t>
            </a:fld>
            <a:endParaRPr lang="en-US" altLang="zh-CN"/>
          </a:p>
        </p:txBody>
      </p:sp>
      <p:sp>
        <p:nvSpPr>
          <p:cNvPr id="220163" name="Rectangle 2">
            <a:extLst>
              <a:ext uri="{FF2B5EF4-FFF2-40B4-BE49-F238E27FC236}">
                <a16:creationId xmlns:a16="http://schemas.microsoft.com/office/drawing/2014/main" id="{C927DB13-3716-48E0-94B3-582C2FDC35EB}"/>
              </a:ext>
            </a:extLst>
          </p:cNvPr>
          <p:cNvSpPr>
            <a:spLocks noGrp="1" noRot="1" noChangeAspect="1" noChangeArrowheads="1" noTextEdit="1"/>
          </p:cNvSpPr>
          <p:nvPr>
            <p:ph type="sldImg"/>
          </p:nvPr>
        </p:nvSpPr>
        <p:spPr>
          <a:ln/>
        </p:spPr>
      </p:sp>
      <p:sp>
        <p:nvSpPr>
          <p:cNvPr id="220164" name="Rectangle 3">
            <a:extLst>
              <a:ext uri="{FF2B5EF4-FFF2-40B4-BE49-F238E27FC236}">
                <a16:creationId xmlns:a16="http://schemas.microsoft.com/office/drawing/2014/main" id="{FC2FE16D-FBD0-42E9-A53D-21A1CC0B259C}"/>
              </a:ext>
            </a:extLst>
          </p:cNvPr>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a:extLst>
              <a:ext uri="{FF2B5EF4-FFF2-40B4-BE49-F238E27FC236}">
                <a16:creationId xmlns:a16="http://schemas.microsoft.com/office/drawing/2014/main" id="{9B67B8C2-0DDC-4208-9EDC-10BA2CC13BA0}"/>
              </a:ext>
            </a:extLst>
          </p:cNvPr>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D4BD7959-A80F-4D17-B84F-D357897086CC}" type="slidenum">
              <a:rPr lang="en-US" altLang="zh-CN"/>
              <a:pPr eaLnBrk="1" hangingPunct="1">
                <a:spcBef>
                  <a:spcPct val="0"/>
                </a:spcBef>
              </a:pPr>
              <a:t>60</a:t>
            </a:fld>
            <a:endParaRPr lang="en-US" altLang="zh-CN"/>
          </a:p>
        </p:txBody>
      </p:sp>
      <p:sp>
        <p:nvSpPr>
          <p:cNvPr id="222211" name="Rectangle 2">
            <a:extLst>
              <a:ext uri="{FF2B5EF4-FFF2-40B4-BE49-F238E27FC236}">
                <a16:creationId xmlns:a16="http://schemas.microsoft.com/office/drawing/2014/main" id="{AECEA20A-0FEA-4853-AE21-B9B854FD0F1A}"/>
              </a:ext>
            </a:extLst>
          </p:cNvPr>
          <p:cNvSpPr>
            <a:spLocks noGrp="1" noRot="1" noChangeAspect="1" noChangeArrowheads="1" noTextEdit="1"/>
          </p:cNvSpPr>
          <p:nvPr>
            <p:ph type="sldImg"/>
          </p:nvPr>
        </p:nvSpPr>
        <p:spPr>
          <a:ln/>
        </p:spPr>
      </p:sp>
      <p:sp>
        <p:nvSpPr>
          <p:cNvPr id="222212" name="Rectangle 3">
            <a:extLst>
              <a:ext uri="{FF2B5EF4-FFF2-40B4-BE49-F238E27FC236}">
                <a16:creationId xmlns:a16="http://schemas.microsoft.com/office/drawing/2014/main" id="{037B4B1E-3E75-478F-9F81-3FA70607B510}"/>
              </a:ext>
            </a:extLst>
          </p:cNvPr>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74938F3C-6CF5-4F28-803F-693D2AD20E04}"/>
              </a:ext>
            </a:extLst>
          </p:cNvPr>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2758B44D-21A7-4398-A869-C3804FDBBB73}" type="slidenum">
              <a:rPr lang="en-US" altLang="zh-CN"/>
              <a:pPr eaLnBrk="1" hangingPunct="1">
                <a:spcBef>
                  <a:spcPct val="0"/>
                </a:spcBef>
              </a:pPr>
              <a:t>61</a:t>
            </a:fld>
            <a:endParaRPr lang="en-US" altLang="zh-CN"/>
          </a:p>
        </p:txBody>
      </p:sp>
      <p:sp>
        <p:nvSpPr>
          <p:cNvPr id="223235" name="Rectangle 2">
            <a:extLst>
              <a:ext uri="{FF2B5EF4-FFF2-40B4-BE49-F238E27FC236}">
                <a16:creationId xmlns:a16="http://schemas.microsoft.com/office/drawing/2014/main" id="{AEA07D21-AACE-4AAA-B9D2-62B1302A26AA}"/>
              </a:ext>
            </a:extLst>
          </p:cNvPr>
          <p:cNvSpPr>
            <a:spLocks noGrp="1" noRot="1" noChangeAspect="1" noChangeArrowheads="1" noTextEdit="1"/>
          </p:cNvSpPr>
          <p:nvPr>
            <p:ph type="sldImg"/>
          </p:nvPr>
        </p:nvSpPr>
        <p:spPr>
          <a:ln/>
        </p:spPr>
      </p:sp>
      <p:sp>
        <p:nvSpPr>
          <p:cNvPr id="223236" name="Rectangle 3">
            <a:extLst>
              <a:ext uri="{FF2B5EF4-FFF2-40B4-BE49-F238E27FC236}">
                <a16:creationId xmlns:a16="http://schemas.microsoft.com/office/drawing/2014/main" id="{EEF5B56E-6F54-43DE-89F3-B6DDD51DD792}"/>
              </a:ext>
            </a:extLst>
          </p:cNvPr>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a:extLst>
              <a:ext uri="{FF2B5EF4-FFF2-40B4-BE49-F238E27FC236}">
                <a16:creationId xmlns:a16="http://schemas.microsoft.com/office/drawing/2014/main" id="{86527006-BC94-4F7C-BFEF-D30E2CA5378D}"/>
              </a:ext>
            </a:extLst>
          </p:cNvPr>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444D9973-B33D-48D3-BAD6-E1E866D2996B}" type="slidenum">
              <a:rPr lang="en-US" altLang="zh-CN"/>
              <a:pPr eaLnBrk="1" hangingPunct="1">
                <a:spcBef>
                  <a:spcPct val="0"/>
                </a:spcBef>
              </a:pPr>
              <a:t>62</a:t>
            </a:fld>
            <a:endParaRPr lang="en-US" altLang="zh-CN"/>
          </a:p>
        </p:txBody>
      </p:sp>
      <p:sp>
        <p:nvSpPr>
          <p:cNvPr id="224259" name="Rectangle 2">
            <a:extLst>
              <a:ext uri="{FF2B5EF4-FFF2-40B4-BE49-F238E27FC236}">
                <a16:creationId xmlns:a16="http://schemas.microsoft.com/office/drawing/2014/main" id="{C4A9F6D5-BEFB-468A-810F-71B6F993E796}"/>
              </a:ext>
            </a:extLst>
          </p:cNvPr>
          <p:cNvSpPr>
            <a:spLocks noGrp="1" noRot="1" noChangeAspect="1" noChangeArrowheads="1" noTextEdit="1"/>
          </p:cNvSpPr>
          <p:nvPr>
            <p:ph type="sldImg"/>
          </p:nvPr>
        </p:nvSpPr>
        <p:spPr>
          <a:ln/>
        </p:spPr>
      </p:sp>
      <p:sp>
        <p:nvSpPr>
          <p:cNvPr id="224260" name="Rectangle 3">
            <a:extLst>
              <a:ext uri="{FF2B5EF4-FFF2-40B4-BE49-F238E27FC236}">
                <a16:creationId xmlns:a16="http://schemas.microsoft.com/office/drawing/2014/main" id="{FDAEC34E-1F28-4A72-9296-AF567DFE9021}"/>
              </a:ext>
            </a:extLst>
          </p:cNvPr>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a:extLst>
              <a:ext uri="{FF2B5EF4-FFF2-40B4-BE49-F238E27FC236}">
                <a16:creationId xmlns:a16="http://schemas.microsoft.com/office/drawing/2014/main" id="{6EE69CB0-C051-47B7-BA27-CE239F75588D}"/>
              </a:ext>
            </a:extLst>
          </p:cNvPr>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2D80FFE8-4A04-4E21-BC89-C4D63F2109DA}" type="slidenum">
              <a:rPr lang="en-US" altLang="zh-CN"/>
              <a:pPr eaLnBrk="1" hangingPunct="1">
                <a:spcBef>
                  <a:spcPct val="0"/>
                </a:spcBef>
              </a:pPr>
              <a:t>63</a:t>
            </a:fld>
            <a:endParaRPr lang="en-US" altLang="zh-CN"/>
          </a:p>
        </p:txBody>
      </p:sp>
      <p:sp>
        <p:nvSpPr>
          <p:cNvPr id="225283" name="Rectangle 2">
            <a:extLst>
              <a:ext uri="{FF2B5EF4-FFF2-40B4-BE49-F238E27FC236}">
                <a16:creationId xmlns:a16="http://schemas.microsoft.com/office/drawing/2014/main" id="{0F0ECD16-0781-4E8A-9CEE-569ABC6902ED}"/>
              </a:ext>
            </a:extLst>
          </p:cNvPr>
          <p:cNvSpPr>
            <a:spLocks noGrp="1" noRot="1" noChangeAspect="1" noChangeArrowheads="1" noTextEdit="1"/>
          </p:cNvSpPr>
          <p:nvPr>
            <p:ph type="sldImg"/>
          </p:nvPr>
        </p:nvSpPr>
        <p:spPr>
          <a:ln/>
        </p:spPr>
      </p:sp>
      <p:sp>
        <p:nvSpPr>
          <p:cNvPr id="225284" name="Rectangle 3">
            <a:extLst>
              <a:ext uri="{FF2B5EF4-FFF2-40B4-BE49-F238E27FC236}">
                <a16:creationId xmlns:a16="http://schemas.microsoft.com/office/drawing/2014/main" id="{4A823C1A-59FA-4EB7-961D-BDB83CFDF4DB}"/>
              </a:ext>
            </a:extLst>
          </p:cNvPr>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a:extLst>
              <a:ext uri="{FF2B5EF4-FFF2-40B4-BE49-F238E27FC236}">
                <a16:creationId xmlns:a16="http://schemas.microsoft.com/office/drawing/2014/main" id="{8E3DFA9E-EED6-432A-B95A-EF6867266A24}"/>
              </a:ext>
            </a:extLst>
          </p:cNvPr>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AC77DC8E-C3C8-44D7-A786-D4EF8933AE0C}" type="slidenum">
              <a:rPr lang="en-US" altLang="zh-CN"/>
              <a:pPr eaLnBrk="1" hangingPunct="1">
                <a:spcBef>
                  <a:spcPct val="0"/>
                </a:spcBef>
              </a:pPr>
              <a:t>64</a:t>
            </a:fld>
            <a:endParaRPr lang="en-US" altLang="zh-CN"/>
          </a:p>
        </p:txBody>
      </p:sp>
      <p:sp>
        <p:nvSpPr>
          <p:cNvPr id="226307" name="Rectangle 2">
            <a:extLst>
              <a:ext uri="{FF2B5EF4-FFF2-40B4-BE49-F238E27FC236}">
                <a16:creationId xmlns:a16="http://schemas.microsoft.com/office/drawing/2014/main" id="{FC7F97CF-B30F-4767-9E88-2310FB7C1429}"/>
              </a:ext>
            </a:extLst>
          </p:cNvPr>
          <p:cNvSpPr>
            <a:spLocks noGrp="1" noRot="1" noChangeAspect="1" noChangeArrowheads="1" noTextEdit="1"/>
          </p:cNvSpPr>
          <p:nvPr>
            <p:ph type="sldImg"/>
          </p:nvPr>
        </p:nvSpPr>
        <p:spPr>
          <a:ln/>
        </p:spPr>
      </p:sp>
      <p:sp>
        <p:nvSpPr>
          <p:cNvPr id="226308" name="Rectangle 3">
            <a:extLst>
              <a:ext uri="{FF2B5EF4-FFF2-40B4-BE49-F238E27FC236}">
                <a16:creationId xmlns:a16="http://schemas.microsoft.com/office/drawing/2014/main" id="{658A38D4-2C71-4B22-ADC9-48C8387902DA}"/>
              </a:ext>
            </a:extLst>
          </p:cNvPr>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a:extLst>
              <a:ext uri="{FF2B5EF4-FFF2-40B4-BE49-F238E27FC236}">
                <a16:creationId xmlns:a16="http://schemas.microsoft.com/office/drawing/2014/main" id="{8087BA44-E1DC-4411-A616-D1925885161F}"/>
              </a:ext>
            </a:extLst>
          </p:cNvPr>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A3E55762-8E69-4F3F-A2DD-53648F6ACBB7}" type="slidenum">
              <a:rPr lang="en-US" altLang="zh-CN"/>
              <a:pPr eaLnBrk="1" hangingPunct="1">
                <a:spcBef>
                  <a:spcPct val="0"/>
                </a:spcBef>
              </a:pPr>
              <a:t>65</a:t>
            </a:fld>
            <a:endParaRPr lang="en-US" altLang="zh-CN"/>
          </a:p>
        </p:txBody>
      </p:sp>
      <p:sp>
        <p:nvSpPr>
          <p:cNvPr id="228355" name="Rectangle 2">
            <a:extLst>
              <a:ext uri="{FF2B5EF4-FFF2-40B4-BE49-F238E27FC236}">
                <a16:creationId xmlns:a16="http://schemas.microsoft.com/office/drawing/2014/main" id="{41A3DD0B-F7A0-48F1-BDFB-6174799BD28C}"/>
              </a:ext>
            </a:extLst>
          </p:cNvPr>
          <p:cNvSpPr>
            <a:spLocks noGrp="1" noRot="1" noChangeAspect="1" noChangeArrowheads="1" noTextEdit="1"/>
          </p:cNvSpPr>
          <p:nvPr>
            <p:ph type="sldImg"/>
          </p:nvPr>
        </p:nvSpPr>
        <p:spPr>
          <a:ln/>
        </p:spPr>
      </p:sp>
      <p:sp>
        <p:nvSpPr>
          <p:cNvPr id="228356" name="Rectangle 3">
            <a:extLst>
              <a:ext uri="{FF2B5EF4-FFF2-40B4-BE49-F238E27FC236}">
                <a16:creationId xmlns:a16="http://schemas.microsoft.com/office/drawing/2014/main" id="{CBC4261A-72CA-4E7B-A0F5-EEB07852CE34}"/>
              </a:ext>
            </a:extLst>
          </p:cNvPr>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F26465F8-5297-4853-9FE7-E50E121D32E5}"/>
              </a:ext>
            </a:extLst>
          </p:cNvPr>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CEEDAF88-7436-43C8-A9C8-861C5E4D5EE4}" type="slidenum">
              <a:rPr lang="en-US" altLang="zh-CN"/>
              <a:pPr eaLnBrk="1" hangingPunct="1">
                <a:spcBef>
                  <a:spcPct val="0"/>
                </a:spcBef>
              </a:pPr>
              <a:t>66</a:t>
            </a:fld>
            <a:endParaRPr lang="en-US" altLang="zh-CN"/>
          </a:p>
        </p:txBody>
      </p:sp>
      <p:sp>
        <p:nvSpPr>
          <p:cNvPr id="229379" name="Rectangle 2">
            <a:extLst>
              <a:ext uri="{FF2B5EF4-FFF2-40B4-BE49-F238E27FC236}">
                <a16:creationId xmlns:a16="http://schemas.microsoft.com/office/drawing/2014/main" id="{418316B8-FCE8-488C-B40B-545C2C668FED}"/>
              </a:ext>
            </a:extLst>
          </p:cNvPr>
          <p:cNvSpPr>
            <a:spLocks noGrp="1" noRot="1" noChangeAspect="1" noChangeArrowheads="1" noTextEdit="1"/>
          </p:cNvSpPr>
          <p:nvPr>
            <p:ph type="sldImg"/>
          </p:nvPr>
        </p:nvSpPr>
        <p:spPr>
          <a:ln/>
        </p:spPr>
      </p:sp>
      <p:sp>
        <p:nvSpPr>
          <p:cNvPr id="229380" name="Rectangle 3">
            <a:extLst>
              <a:ext uri="{FF2B5EF4-FFF2-40B4-BE49-F238E27FC236}">
                <a16:creationId xmlns:a16="http://schemas.microsoft.com/office/drawing/2014/main" id="{694A823E-57FE-4BEB-A5B9-20E6BBDC97E0}"/>
              </a:ext>
            </a:extLst>
          </p:cNvPr>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举例</a:t>
            </a:r>
            <a:r>
              <a:rPr lang="en-US" altLang="zh-CN" dirty="0"/>
              <a:t>+-1</a:t>
            </a:r>
            <a:r>
              <a:rPr lang="zh-CN" altLang="en-US" dirty="0"/>
              <a:t>，</a:t>
            </a:r>
            <a:r>
              <a:rPr lang="en-US" altLang="zh-CN" dirty="0"/>
              <a:t>+-91</a:t>
            </a:r>
            <a:r>
              <a:rPr lang="zh-CN" altLang="en-US" dirty="0"/>
              <a:t>，</a:t>
            </a:r>
            <a:r>
              <a:rPr lang="en-US" altLang="zh-CN" dirty="0"/>
              <a:t>+-127</a:t>
            </a:r>
            <a:r>
              <a:rPr lang="zh-CN" altLang="en-US" dirty="0"/>
              <a:t>的原码反码补码，（</a:t>
            </a:r>
            <a:r>
              <a:rPr lang="en-US" altLang="zh-CN" dirty="0"/>
              <a:t>-9</a:t>
            </a:r>
            <a:r>
              <a:rPr lang="zh-CN" altLang="en-US" dirty="0"/>
              <a:t>）</a:t>
            </a:r>
            <a:r>
              <a:rPr lang="en-US" altLang="zh-CN" dirty="0"/>
              <a:t>+15</a:t>
            </a:r>
            <a:r>
              <a:rPr lang="zh-CN" altLang="en-US" dirty="0"/>
              <a:t>，（</a:t>
            </a:r>
            <a:r>
              <a:rPr lang="en-US" altLang="zh-CN" dirty="0"/>
              <a:t>-9</a:t>
            </a:r>
            <a:r>
              <a:rPr lang="zh-CN" altLang="en-US" dirty="0"/>
              <a:t>）</a:t>
            </a:r>
            <a:r>
              <a:rPr lang="en-US" altLang="zh-CN" dirty="0"/>
              <a:t>+6</a:t>
            </a:r>
            <a:r>
              <a:rPr lang="zh-CN" altLang="en-US" dirty="0"/>
              <a:t>，（</a:t>
            </a:r>
            <a:r>
              <a:rPr lang="en-US" altLang="zh-CN" dirty="0"/>
              <a:t>-9</a:t>
            </a:r>
            <a:r>
              <a:rPr lang="zh-CN" altLang="en-US" dirty="0"/>
              <a:t>）</a:t>
            </a:r>
            <a:r>
              <a:rPr lang="en-US" altLang="zh-CN" dirty="0"/>
              <a:t>+</a:t>
            </a:r>
            <a:r>
              <a:rPr lang="zh-CN" altLang="en-US" dirty="0"/>
              <a:t>（</a:t>
            </a:r>
            <a:r>
              <a:rPr lang="en-US" altLang="zh-CN" dirty="0"/>
              <a:t>-6</a:t>
            </a:r>
            <a:r>
              <a:rPr lang="zh-CN" altLang="en-US" dirty="0"/>
              <a:t>），</a:t>
            </a:r>
            <a:r>
              <a:rPr lang="en-US" altLang="zh-CN" dirty="0"/>
              <a:t>90+60</a:t>
            </a:r>
            <a:r>
              <a:rPr lang="zh-CN" altLang="en-US" dirty="0"/>
              <a:t>（产生溢出）的运算，</a:t>
            </a:r>
            <a:r>
              <a:rPr lang="en-US" altLang="zh-CN" dirty="0"/>
              <a:t>105-83 </a:t>
            </a:r>
            <a:r>
              <a:rPr lang="zh-CN" altLang="en-US" dirty="0"/>
              <a:t>只要在能表示的范围内，用补码方法实现减法运算是可行的</a:t>
            </a:r>
          </a:p>
        </p:txBody>
      </p:sp>
      <p:sp>
        <p:nvSpPr>
          <p:cNvPr id="4" name="灯片编号占位符 3"/>
          <p:cNvSpPr>
            <a:spLocks noGrp="1"/>
          </p:cNvSpPr>
          <p:nvPr>
            <p:ph type="sldNum" sz="quarter" idx="5"/>
          </p:nvPr>
        </p:nvSpPr>
        <p:spPr/>
        <p:txBody>
          <a:bodyPr/>
          <a:lstStyle/>
          <a:p>
            <a:fld id="{78C5F6E2-40CE-45A1-825D-31B3C5B8A76E}" type="slidenum">
              <a:rPr lang="zh-CN" altLang="en-US" smtClean="0"/>
              <a:t>21</a:t>
            </a:fld>
            <a:endParaRPr lang="zh-CN" altLang="en-US"/>
          </a:p>
        </p:txBody>
      </p:sp>
    </p:spTree>
    <p:extLst>
      <p:ext uri="{BB962C8B-B14F-4D97-AF65-F5344CB8AC3E}">
        <p14:creationId xmlns:p14="http://schemas.microsoft.com/office/powerpoint/2010/main" val="31594968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a:extLst>
              <a:ext uri="{FF2B5EF4-FFF2-40B4-BE49-F238E27FC236}">
                <a16:creationId xmlns:a16="http://schemas.microsoft.com/office/drawing/2014/main" id="{7AA86D29-CF75-4B18-B35F-FC8FB4635044}"/>
              </a:ext>
            </a:extLst>
          </p:cNvPr>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D1DBDD46-521B-4924-8A4B-19012E0E3DE4}" type="slidenum">
              <a:rPr lang="en-US" altLang="zh-CN"/>
              <a:pPr eaLnBrk="1" hangingPunct="1">
                <a:spcBef>
                  <a:spcPct val="0"/>
                </a:spcBef>
              </a:pPr>
              <a:t>67</a:t>
            </a:fld>
            <a:endParaRPr lang="en-US" altLang="zh-CN"/>
          </a:p>
        </p:txBody>
      </p:sp>
      <p:sp>
        <p:nvSpPr>
          <p:cNvPr id="230403" name="Rectangle 2">
            <a:extLst>
              <a:ext uri="{FF2B5EF4-FFF2-40B4-BE49-F238E27FC236}">
                <a16:creationId xmlns:a16="http://schemas.microsoft.com/office/drawing/2014/main" id="{22235FB4-A17A-4182-AFF7-14956A15C4FB}"/>
              </a:ext>
            </a:extLst>
          </p:cNvPr>
          <p:cNvSpPr>
            <a:spLocks noGrp="1" noRot="1" noChangeAspect="1" noChangeArrowheads="1" noTextEdit="1"/>
          </p:cNvSpPr>
          <p:nvPr>
            <p:ph type="sldImg"/>
          </p:nvPr>
        </p:nvSpPr>
        <p:spPr>
          <a:ln/>
        </p:spPr>
      </p:sp>
      <p:sp>
        <p:nvSpPr>
          <p:cNvPr id="230404" name="Rectangle 3">
            <a:extLst>
              <a:ext uri="{FF2B5EF4-FFF2-40B4-BE49-F238E27FC236}">
                <a16:creationId xmlns:a16="http://schemas.microsoft.com/office/drawing/2014/main" id="{40F6CCDD-6402-4E43-B47F-FA6C84C7C7DC}"/>
              </a:ext>
            </a:extLst>
          </p:cNvPr>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a:extLst>
              <a:ext uri="{FF2B5EF4-FFF2-40B4-BE49-F238E27FC236}">
                <a16:creationId xmlns:a16="http://schemas.microsoft.com/office/drawing/2014/main" id="{852F7FE2-992F-4006-87B0-1C3A058697E5}"/>
              </a:ext>
            </a:extLst>
          </p:cNvPr>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5723E3D2-7437-402A-A593-517D5B9AE06D}" type="slidenum">
              <a:rPr lang="en-US" altLang="zh-CN"/>
              <a:pPr eaLnBrk="1" hangingPunct="1">
                <a:spcBef>
                  <a:spcPct val="0"/>
                </a:spcBef>
              </a:pPr>
              <a:t>68</a:t>
            </a:fld>
            <a:endParaRPr lang="en-US" altLang="zh-CN"/>
          </a:p>
        </p:txBody>
      </p:sp>
      <p:sp>
        <p:nvSpPr>
          <p:cNvPr id="231427" name="Rectangle 2">
            <a:extLst>
              <a:ext uri="{FF2B5EF4-FFF2-40B4-BE49-F238E27FC236}">
                <a16:creationId xmlns:a16="http://schemas.microsoft.com/office/drawing/2014/main" id="{F9967D01-B184-4077-88B2-6B6D3E953F55}"/>
              </a:ext>
            </a:extLst>
          </p:cNvPr>
          <p:cNvSpPr>
            <a:spLocks noGrp="1" noRot="1" noChangeAspect="1" noChangeArrowheads="1" noTextEdit="1"/>
          </p:cNvSpPr>
          <p:nvPr>
            <p:ph type="sldImg"/>
          </p:nvPr>
        </p:nvSpPr>
        <p:spPr>
          <a:ln/>
        </p:spPr>
      </p:sp>
      <p:sp>
        <p:nvSpPr>
          <p:cNvPr id="231428" name="Rectangle 3">
            <a:extLst>
              <a:ext uri="{FF2B5EF4-FFF2-40B4-BE49-F238E27FC236}">
                <a16:creationId xmlns:a16="http://schemas.microsoft.com/office/drawing/2014/main" id="{F4058240-770C-48DA-BC5C-A760531F36D1}"/>
              </a:ext>
            </a:extLst>
          </p:cNvPr>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a:extLst>
              <a:ext uri="{FF2B5EF4-FFF2-40B4-BE49-F238E27FC236}">
                <a16:creationId xmlns:a16="http://schemas.microsoft.com/office/drawing/2014/main" id="{A50295AC-7462-4C89-B902-29A2CEB8D23C}"/>
              </a:ext>
            </a:extLst>
          </p:cNvPr>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CBFFACAF-985D-4D66-A947-84DA5D52FE23}" type="slidenum">
              <a:rPr lang="en-US" altLang="zh-CN">
                <a:solidFill>
                  <a:srgbClr val="000000"/>
                </a:solidFill>
              </a:rPr>
              <a:pPr eaLnBrk="1" hangingPunct="1">
                <a:spcBef>
                  <a:spcPct val="0"/>
                </a:spcBef>
              </a:pPr>
              <a:t>69</a:t>
            </a:fld>
            <a:endParaRPr lang="en-US" altLang="zh-CN">
              <a:solidFill>
                <a:srgbClr val="000000"/>
              </a:solidFill>
            </a:endParaRPr>
          </a:p>
        </p:txBody>
      </p:sp>
      <p:sp>
        <p:nvSpPr>
          <p:cNvPr id="178179" name="Rectangle 2">
            <a:extLst>
              <a:ext uri="{FF2B5EF4-FFF2-40B4-BE49-F238E27FC236}">
                <a16:creationId xmlns:a16="http://schemas.microsoft.com/office/drawing/2014/main" id="{51F09956-ABC2-4BFB-86C1-0503F1D15613}"/>
              </a:ext>
            </a:extLst>
          </p:cNvPr>
          <p:cNvSpPr>
            <a:spLocks noGrp="1" noRot="1" noChangeAspect="1" noChangeArrowheads="1" noTextEdit="1"/>
          </p:cNvSpPr>
          <p:nvPr>
            <p:ph type="sldImg"/>
          </p:nvPr>
        </p:nvSpPr>
        <p:spPr>
          <a:ln/>
        </p:spPr>
      </p:sp>
      <p:sp>
        <p:nvSpPr>
          <p:cNvPr id="178180" name="Rectangle 3">
            <a:extLst>
              <a:ext uri="{FF2B5EF4-FFF2-40B4-BE49-F238E27FC236}">
                <a16:creationId xmlns:a16="http://schemas.microsoft.com/office/drawing/2014/main" id="{A6331554-3104-44C4-BE21-C9829B41FC05}"/>
              </a:ext>
            </a:extLst>
          </p:cNvPr>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273944CE-6CF5-4397-ACBA-BC391DDE0E97}"/>
              </a:ext>
            </a:extLst>
          </p:cNvPr>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190AD40D-410B-4998-B3EC-7E6FA7D28C58}" type="slidenum">
              <a:rPr lang="en-US" altLang="zh-CN">
                <a:solidFill>
                  <a:srgbClr val="000000"/>
                </a:solidFill>
              </a:rPr>
              <a:pPr eaLnBrk="1" hangingPunct="1">
                <a:spcBef>
                  <a:spcPct val="0"/>
                </a:spcBef>
              </a:pPr>
              <a:t>70</a:t>
            </a:fld>
            <a:endParaRPr lang="en-US" altLang="zh-CN">
              <a:solidFill>
                <a:srgbClr val="000000"/>
              </a:solidFill>
            </a:endParaRPr>
          </a:p>
        </p:txBody>
      </p:sp>
      <p:sp>
        <p:nvSpPr>
          <p:cNvPr id="179203" name="Rectangle 2">
            <a:extLst>
              <a:ext uri="{FF2B5EF4-FFF2-40B4-BE49-F238E27FC236}">
                <a16:creationId xmlns:a16="http://schemas.microsoft.com/office/drawing/2014/main" id="{7663561D-CE1B-45A1-82E6-E8D153AE9107}"/>
              </a:ext>
            </a:extLst>
          </p:cNvPr>
          <p:cNvSpPr>
            <a:spLocks noGrp="1" noRot="1" noChangeAspect="1" noChangeArrowheads="1" noTextEdit="1"/>
          </p:cNvSpPr>
          <p:nvPr>
            <p:ph type="sldImg"/>
          </p:nvPr>
        </p:nvSpPr>
        <p:spPr>
          <a:ln/>
        </p:spPr>
      </p:sp>
      <p:sp>
        <p:nvSpPr>
          <p:cNvPr id="179204" name="Rectangle 3">
            <a:extLst>
              <a:ext uri="{FF2B5EF4-FFF2-40B4-BE49-F238E27FC236}">
                <a16:creationId xmlns:a16="http://schemas.microsoft.com/office/drawing/2014/main" id="{33CC77CB-CB18-475E-9CA9-3FF4E2F6CBEC}"/>
              </a:ext>
            </a:extLst>
          </p:cNvPr>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a:extLst>
              <a:ext uri="{FF2B5EF4-FFF2-40B4-BE49-F238E27FC236}">
                <a16:creationId xmlns:a16="http://schemas.microsoft.com/office/drawing/2014/main" id="{9C2CBF6B-6B76-4FCE-8206-8DCEE1842EAC}"/>
              </a:ext>
            </a:extLst>
          </p:cNvPr>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700A7C45-A97D-4EA7-B468-C83168EE5F9E}" type="slidenum">
              <a:rPr lang="en-US" altLang="zh-CN">
                <a:solidFill>
                  <a:srgbClr val="000000"/>
                </a:solidFill>
              </a:rPr>
              <a:pPr eaLnBrk="1" hangingPunct="1">
                <a:spcBef>
                  <a:spcPct val="0"/>
                </a:spcBef>
              </a:pPr>
              <a:t>71</a:t>
            </a:fld>
            <a:endParaRPr lang="en-US" altLang="zh-CN">
              <a:solidFill>
                <a:srgbClr val="000000"/>
              </a:solidFill>
            </a:endParaRPr>
          </a:p>
        </p:txBody>
      </p:sp>
      <p:sp>
        <p:nvSpPr>
          <p:cNvPr id="180227" name="Rectangle 2">
            <a:extLst>
              <a:ext uri="{FF2B5EF4-FFF2-40B4-BE49-F238E27FC236}">
                <a16:creationId xmlns:a16="http://schemas.microsoft.com/office/drawing/2014/main" id="{D738588C-17D3-493C-AA0E-58DD21DA68F7}"/>
              </a:ext>
            </a:extLst>
          </p:cNvPr>
          <p:cNvSpPr>
            <a:spLocks noGrp="1" noRot="1" noChangeAspect="1" noChangeArrowheads="1" noTextEdit="1"/>
          </p:cNvSpPr>
          <p:nvPr>
            <p:ph type="sldImg"/>
          </p:nvPr>
        </p:nvSpPr>
        <p:spPr>
          <a:ln/>
        </p:spPr>
      </p:sp>
      <p:sp>
        <p:nvSpPr>
          <p:cNvPr id="180228" name="Rectangle 3">
            <a:extLst>
              <a:ext uri="{FF2B5EF4-FFF2-40B4-BE49-F238E27FC236}">
                <a16:creationId xmlns:a16="http://schemas.microsoft.com/office/drawing/2014/main" id="{8E5B05B9-3B87-4EAE-8C06-7E9867C62EE1}"/>
              </a:ext>
            </a:extLst>
          </p:cNvPr>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8929F633-1FC6-4CBE-803A-6B90A21BD9A3}"/>
              </a:ext>
            </a:extLst>
          </p:cNvPr>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2D6BB9B6-74E1-4624-B4DD-7076174B819F}" type="slidenum">
              <a:rPr lang="en-US" altLang="zh-CN">
                <a:solidFill>
                  <a:srgbClr val="000000"/>
                </a:solidFill>
              </a:rPr>
              <a:pPr eaLnBrk="1" hangingPunct="1">
                <a:spcBef>
                  <a:spcPct val="0"/>
                </a:spcBef>
              </a:pPr>
              <a:t>72</a:t>
            </a:fld>
            <a:endParaRPr lang="en-US" altLang="zh-CN">
              <a:solidFill>
                <a:srgbClr val="000000"/>
              </a:solidFill>
            </a:endParaRPr>
          </a:p>
        </p:txBody>
      </p:sp>
      <p:sp>
        <p:nvSpPr>
          <p:cNvPr id="181251" name="Rectangle 2">
            <a:extLst>
              <a:ext uri="{FF2B5EF4-FFF2-40B4-BE49-F238E27FC236}">
                <a16:creationId xmlns:a16="http://schemas.microsoft.com/office/drawing/2014/main" id="{654738AB-4A45-488E-98A8-DECE215ADFCC}"/>
              </a:ext>
            </a:extLst>
          </p:cNvPr>
          <p:cNvSpPr>
            <a:spLocks noGrp="1" noRot="1" noChangeAspect="1" noChangeArrowheads="1" noTextEdit="1"/>
          </p:cNvSpPr>
          <p:nvPr>
            <p:ph type="sldImg"/>
          </p:nvPr>
        </p:nvSpPr>
        <p:spPr>
          <a:ln/>
        </p:spPr>
      </p:sp>
      <p:sp>
        <p:nvSpPr>
          <p:cNvPr id="181252" name="Rectangle 3">
            <a:extLst>
              <a:ext uri="{FF2B5EF4-FFF2-40B4-BE49-F238E27FC236}">
                <a16:creationId xmlns:a16="http://schemas.microsoft.com/office/drawing/2014/main" id="{EAF84B69-A59C-4A4D-9B4E-A6DA053B2723}"/>
              </a:ext>
            </a:extLst>
          </p:cNvPr>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B9B473AC-850D-438F-B7A3-53D82BEEC8ED}"/>
              </a:ext>
            </a:extLst>
          </p:cNvPr>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C848C407-2B3B-4942-B139-9A16B872AEE8}" type="slidenum">
              <a:rPr lang="en-US" altLang="zh-CN">
                <a:solidFill>
                  <a:srgbClr val="000000"/>
                </a:solidFill>
              </a:rPr>
              <a:pPr eaLnBrk="1" hangingPunct="1">
                <a:spcBef>
                  <a:spcPct val="0"/>
                </a:spcBef>
              </a:pPr>
              <a:t>73</a:t>
            </a:fld>
            <a:endParaRPr lang="en-US" altLang="zh-CN">
              <a:solidFill>
                <a:srgbClr val="000000"/>
              </a:solidFill>
            </a:endParaRPr>
          </a:p>
        </p:txBody>
      </p:sp>
      <p:sp>
        <p:nvSpPr>
          <p:cNvPr id="186371" name="Rectangle 2">
            <a:extLst>
              <a:ext uri="{FF2B5EF4-FFF2-40B4-BE49-F238E27FC236}">
                <a16:creationId xmlns:a16="http://schemas.microsoft.com/office/drawing/2014/main" id="{8BE5A14C-A229-4F78-8143-26707CE5E770}"/>
              </a:ext>
            </a:extLst>
          </p:cNvPr>
          <p:cNvSpPr>
            <a:spLocks noGrp="1" noRot="1" noChangeAspect="1" noChangeArrowheads="1" noTextEdit="1"/>
          </p:cNvSpPr>
          <p:nvPr>
            <p:ph type="sldImg"/>
          </p:nvPr>
        </p:nvSpPr>
        <p:spPr>
          <a:ln/>
        </p:spPr>
      </p:sp>
      <p:sp>
        <p:nvSpPr>
          <p:cNvPr id="186372" name="Rectangle 3">
            <a:extLst>
              <a:ext uri="{FF2B5EF4-FFF2-40B4-BE49-F238E27FC236}">
                <a16:creationId xmlns:a16="http://schemas.microsoft.com/office/drawing/2014/main" id="{AEBB31E2-B755-4EA4-B6DB-28D1E2E2B48F}"/>
              </a:ext>
            </a:extLst>
          </p:cNvPr>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a:extLst>
              <a:ext uri="{FF2B5EF4-FFF2-40B4-BE49-F238E27FC236}">
                <a16:creationId xmlns:a16="http://schemas.microsoft.com/office/drawing/2014/main" id="{85A75DB7-F061-4A7D-88FA-A08A9D573031}"/>
              </a:ext>
            </a:extLst>
          </p:cNvPr>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40D39448-99D2-43AA-B59F-F04EC64D0630}" type="slidenum">
              <a:rPr lang="en-US" altLang="zh-CN">
                <a:solidFill>
                  <a:srgbClr val="000000"/>
                </a:solidFill>
              </a:rPr>
              <a:pPr eaLnBrk="1" hangingPunct="1">
                <a:spcBef>
                  <a:spcPct val="0"/>
                </a:spcBef>
              </a:pPr>
              <a:t>74</a:t>
            </a:fld>
            <a:endParaRPr lang="en-US" altLang="zh-CN">
              <a:solidFill>
                <a:srgbClr val="000000"/>
              </a:solidFill>
            </a:endParaRPr>
          </a:p>
        </p:txBody>
      </p:sp>
      <p:sp>
        <p:nvSpPr>
          <p:cNvPr id="187395" name="Rectangle 2">
            <a:extLst>
              <a:ext uri="{FF2B5EF4-FFF2-40B4-BE49-F238E27FC236}">
                <a16:creationId xmlns:a16="http://schemas.microsoft.com/office/drawing/2014/main" id="{C918FE47-3806-438E-8898-9C00FF679E1B}"/>
              </a:ext>
            </a:extLst>
          </p:cNvPr>
          <p:cNvSpPr>
            <a:spLocks noGrp="1" noRot="1" noChangeAspect="1" noChangeArrowheads="1" noTextEdit="1"/>
          </p:cNvSpPr>
          <p:nvPr>
            <p:ph type="sldImg"/>
          </p:nvPr>
        </p:nvSpPr>
        <p:spPr>
          <a:ln/>
        </p:spPr>
      </p:sp>
      <p:sp>
        <p:nvSpPr>
          <p:cNvPr id="187396" name="Rectangle 3">
            <a:extLst>
              <a:ext uri="{FF2B5EF4-FFF2-40B4-BE49-F238E27FC236}">
                <a16:creationId xmlns:a16="http://schemas.microsoft.com/office/drawing/2014/main" id="{1EAC3CFB-88F3-49F2-A385-3C191E4B677D}"/>
              </a:ext>
            </a:extLst>
          </p:cNvPr>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E7C208B5-F883-471B-9DCF-55C615D27C67}"/>
              </a:ext>
            </a:extLst>
          </p:cNvPr>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6FB24316-133D-4237-9FEE-3ABC2BAE7E58}" type="slidenum">
              <a:rPr lang="en-US" altLang="zh-CN">
                <a:solidFill>
                  <a:srgbClr val="000000"/>
                </a:solidFill>
              </a:rPr>
              <a:pPr eaLnBrk="1" hangingPunct="1">
                <a:spcBef>
                  <a:spcPct val="0"/>
                </a:spcBef>
              </a:pPr>
              <a:t>75</a:t>
            </a:fld>
            <a:endParaRPr lang="en-US" altLang="zh-CN">
              <a:solidFill>
                <a:srgbClr val="000000"/>
              </a:solidFill>
            </a:endParaRPr>
          </a:p>
        </p:txBody>
      </p:sp>
      <p:sp>
        <p:nvSpPr>
          <p:cNvPr id="188419" name="Rectangle 2">
            <a:extLst>
              <a:ext uri="{FF2B5EF4-FFF2-40B4-BE49-F238E27FC236}">
                <a16:creationId xmlns:a16="http://schemas.microsoft.com/office/drawing/2014/main" id="{B062CFD8-C02D-4B5E-85AD-FFAF5ADE8DC3}"/>
              </a:ext>
            </a:extLst>
          </p:cNvPr>
          <p:cNvSpPr>
            <a:spLocks noGrp="1" noRot="1" noChangeAspect="1" noChangeArrowheads="1" noTextEdit="1"/>
          </p:cNvSpPr>
          <p:nvPr>
            <p:ph type="sldImg"/>
          </p:nvPr>
        </p:nvSpPr>
        <p:spPr>
          <a:ln/>
        </p:spPr>
      </p:sp>
      <p:sp>
        <p:nvSpPr>
          <p:cNvPr id="188420" name="Rectangle 3">
            <a:extLst>
              <a:ext uri="{FF2B5EF4-FFF2-40B4-BE49-F238E27FC236}">
                <a16:creationId xmlns:a16="http://schemas.microsoft.com/office/drawing/2014/main" id="{765769EF-32F8-4396-AC9F-6EED49D73454}"/>
              </a:ext>
            </a:extLst>
          </p:cNvPr>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a:extLst>
              <a:ext uri="{FF2B5EF4-FFF2-40B4-BE49-F238E27FC236}">
                <a16:creationId xmlns:a16="http://schemas.microsoft.com/office/drawing/2014/main" id="{4C729442-AFC7-485D-A6F4-8F86E3005ED2}"/>
              </a:ext>
            </a:extLst>
          </p:cNvPr>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A73FA591-6DB3-4E52-BDF7-B88784049519}" type="slidenum">
              <a:rPr lang="en-US" altLang="zh-CN">
                <a:solidFill>
                  <a:srgbClr val="000000"/>
                </a:solidFill>
              </a:rPr>
              <a:pPr eaLnBrk="1" hangingPunct="1">
                <a:spcBef>
                  <a:spcPct val="0"/>
                </a:spcBef>
              </a:pPr>
              <a:t>76</a:t>
            </a:fld>
            <a:endParaRPr lang="en-US" altLang="zh-CN">
              <a:solidFill>
                <a:srgbClr val="000000"/>
              </a:solidFill>
            </a:endParaRPr>
          </a:p>
        </p:txBody>
      </p:sp>
      <p:sp>
        <p:nvSpPr>
          <p:cNvPr id="189443" name="Rectangle 2">
            <a:extLst>
              <a:ext uri="{FF2B5EF4-FFF2-40B4-BE49-F238E27FC236}">
                <a16:creationId xmlns:a16="http://schemas.microsoft.com/office/drawing/2014/main" id="{9B3F0CDC-A91A-46CD-82B1-84EA813550B7}"/>
              </a:ext>
            </a:extLst>
          </p:cNvPr>
          <p:cNvSpPr>
            <a:spLocks noGrp="1" noRot="1" noChangeAspect="1" noChangeArrowheads="1" noTextEdit="1"/>
          </p:cNvSpPr>
          <p:nvPr>
            <p:ph type="sldImg"/>
          </p:nvPr>
        </p:nvSpPr>
        <p:spPr>
          <a:ln/>
        </p:spPr>
      </p:sp>
      <p:sp>
        <p:nvSpPr>
          <p:cNvPr id="189444" name="Rectangle 3">
            <a:extLst>
              <a:ext uri="{FF2B5EF4-FFF2-40B4-BE49-F238E27FC236}">
                <a16:creationId xmlns:a16="http://schemas.microsoft.com/office/drawing/2014/main" id="{70335770-6C0E-4FD1-BBB5-92572FE3E425}"/>
              </a:ext>
            </a:extLst>
          </p:cNvPr>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110000"/>
              </a:lnSpc>
            </a:pPr>
            <a:r>
              <a:rPr lang="zh-CN" altLang="en-US" sz="2300" dirty="0">
                <a:latin typeface="Times New Roman" panose="02020603050405020304" pitchFamily="18" charset="0"/>
              </a:rPr>
              <a:t>存在问题：</a:t>
            </a:r>
          </a:p>
          <a:p>
            <a:pPr lvl="1" eaLnBrk="1" hangingPunct="1">
              <a:lnSpc>
                <a:spcPct val="110000"/>
              </a:lnSpc>
            </a:pPr>
            <a:r>
              <a:rPr lang="en-US" altLang="zh-CN" sz="2200" dirty="0">
                <a:latin typeface="Times New Roman" panose="02020603050405020304" pitchFamily="18" charset="0"/>
              </a:rPr>
              <a:t>7</a:t>
            </a:r>
            <a:r>
              <a:rPr lang="zh-CN" altLang="en-US" sz="2200" dirty="0">
                <a:latin typeface="Times New Roman" panose="02020603050405020304" pitchFamily="18" charset="0"/>
              </a:rPr>
              <a:t>位代码空间太小（只能对</a:t>
            </a:r>
            <a:r>
              <a:rPr lang="en-US" altLang="zh-CN" sz="2200" dirty="0">
                <a:latin typeface="Times New Roman" panose="02020603050405020304" pitchFamily="18" charset="0"/>
              </a:rPr>
              <a:t>128</a:t>
            </a:r>
            <a:r>
              <a:rPr lang="zh-CN" altLang="en-US" sz="2200" dirty="0">
                <a:latin typeface="Times New Roman" panose="02020603050405020304" pitchFamily="18" charset="0"/>
              </a:rPr>
              <a:t>个字符编码）</a:t>
            </a:r>
          </a:p>
          <a:p>
            <a:pPr lvl="1" eaLnBrk="1" hangingPunct="1">
              <a:lnSpc>
                <a:spcPct val="110000"/>
              </a:lnSpc>
            </a:pPr>
            <a:r>
              <a:rPr lang="zh-CN" altLang="en-US" sz="2200" dirty="0"/>
              <a:t>不同国家和地区使用不同的字符集及其编码，互不兼容</a:t>
            </a:r>
          </a:p>
          <a:p>
            <a:pPr lvl="1" eaLnBrk="1" hangingPunct="1">
              <a:lnSpc>
                <a:spcPct val="110000"/>
              </a:lnSpc>
            </a:pPr>
            <a:r>
              <a:rPr lang="zh-CN" altLang="en-US" sz="2200" dirty="0"/>
              <a:t>东亚地区使用的大字符集无法编码</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78C5F6E2-40CE-45A1-825D-31B3C5B8A76E}" type="slidenum">
              <a:rPr lang="zh-CN" altLang="en-US" smtClean="0"/>
              <a:t>26</a:t>
            </a:fld>
            <a:endParaRPr lang="zh-CN" altLang="en-US"/>
          </a:p>
        </p:txBody>
      </p:sp>
    </p:spTree>
    <p:extLst>
      <p:ext uri="{BB962C8B-B14F-4D97-AF65-F5344CB8AC3E}">
        <p14:creationId xmlns:p14="http://schemas.microsoft.com/office/powerpoint/2010/main" val="2409607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a:extLst>
              <a:ext uri="{FF2B5EF4-FFF2-40B4-BE49-F238E27FC236}">
                <a16:creationId xmlns:a16="http://schemas.microsoft.com/office/drawing/2014/main" id="{89EB3B0F-7549-493C-BFFD-45CA17893388}"/>
              </a:ext>
            </a:extLst>
          </p:cNvPr>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595856D8-379E-4ED5-96A9-DF4CBDB3BC4B}" type="slidenum">
              <a:rPr lang="en-US" altLang="zh-CN"/>
              <a:pPr eaLnBrk="1" hangingPunct="1">
                <a:spcBef>
                  <a:spcPct val="0"/>
                </a:spcBef>
              </a:pPr>
              <a:t>78</a:t>
            </a:fld>
            <a:endParaRPr lang="en-US" altLang="zh-CN"/>
          </a:p>
        </p:txBody>
      </p:sp>
      <p:sp>
        <p:nvSpPr>
          <p:cNvPr id="241667" name="Rectangle 2">
            <a:extLst>
              <a:ext uri="{FF2B5EF4-FFF2-40B4-BE49-F238E27FC236}">
                <a16:creationId xmlns:a16="http://schemas.microsoft.com/office/drawing/2014/main" id="{ABACB1D5-10D1-4097-BF0A-0F1CB95EB863}"/>
              </a:ext>
            </a:extLst>
          </p:cNvPr>
          <p:cNvSpPr>
            <a:spLocks noGrp="1" noRot="1" noChangeAspect="1" noChangeArrowheads="1" noTextEdit="1"/>
          </p:cNvSpPr>
          <p:nvPr>
            <p:ph type="sldImg"/>
          </p:nvPr>
        </p:nvSpPr>
        <p:spPr>
          <a:ln/>
        </p:spPr>
      </p:sp>
      <p:sp>
        <p:nvSpPr>
          <p:cNvPr id="241668" name="Rectangle 3">
            <a:extLst>
              <a:ext uri="{FF2B5EF4-FFF2-40B4-BE49-F238E27FC236}">
                <a16:creationId xmlns:a16="http://schemas.microsoft.com/office/drawing/2014/main" id="{87CAA0BE-662B-47AA-BF71-3BA45D189E99}"/>
              </a:ext>
            </a:extLst>
          </p:cNvPr>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a:extLst>
              <a:ext uri="{FF2B5EF4-FFF2-40B4-BE49-F238E27FC236}">
                <a16:creationId xmlns:a16="http://schemas.microsoft.com/office/drawing/2014/main" id="{7255F5E1-F8A1-41E8-AD05-3DC515638183}"/>
              </a:ext>
            </a:extLst>
          </p:cNvPr>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A34B9DC6-BEC7-440A-8DD9-F8F3675F5A4B}" type="slidenum">
              <a:rPr lang="en-US" altLang="zh-CN"/>
              <a:pPr eaLnBrk="1" hangingPunct="1">
                <a:spcBef>
                  <a:spcPct val="0"/>
                </a:spcBef>
              </a:pPr>
              <a:t>79</a:t>
            </a:fld>
            <a:endParaRPr lang="en-US" altLang="zh-CN"/>
          </a:p>
        </p:txBody>
      </p:sp>
      <p:sp>
        <p:nvSpPr>
          <p:cNvPr id="242691" name="Rectangle 2">
            <a:extLst>
              <a:ext uri="{FF2B5EF4-FFF2-40B4-BE49-F238E27FC236}">
                <a16:creationId xmlns:a16="http://schemas.microsoft.com/office/drawing/2014/main" id="{504BE490-AD88-430F-A12C-490E11F9E634}"/>
              </a:ext>
            </a:extLst>
          </p:cNvPr>
          <p:cNvSpPr>
            <a:spLocks noGrp="1" noRot="1" noChangeAspect="1" noChangeArrowheads="1" noTextEdit="1"/>
          </p:cNvSpPr>
          <p:nvPr>
            <p:ph type="sldImg"/>
          </p:nvPr>
        </p:nvSpPr>
        <p:spPr>
          <a:ln/>
        </p:spPr>
      </p:sp>
      <p:sp>
        <p:nvSpPr>
          <p:cNvPr id="242692" name="Rectangle 3">
            <a:extLst>
              <a:ext uri="{FF2B5EF4-FFF2-40B4-BE49-F238E27FC236}">
                <a16:creationId xmlns:a16="http://schemas.microsoft.com/office/drawing/2014/main" id="{C0556EAB-7C69-4609-A052-7769CE335173}"/>
              </a:ext>
            </a:extLst>
          </p:cNvPr>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7">
            <a:extLst>
              <a:ext uri="{FF2B5EF4-FFF2-40B4-BE49-F238E27FC236}">
                <a16:creationId xmlns:a16="http://schemas.microsoft.com/office/drawing/2014/main" id="{F326F800-29DE-48AD-99C3-018E01B9CD11}"/>
              </a:ext>
            </a:extLst>
          </p:cNvPr>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F7F12A9A-B77A-498B-BFBC-AF826C1D0DD1}" type="slidenum">
              <a:rPr lang="en-US" altLang="zh-CN"/>
              <a:pPr eaLnBrk="1" hangingPunct="1">
                <a:spcBef>
                  <a:spcPct val="0"/>
                </a:spcBef>
              </a:pPr>
              <a:t>80</a:t>
            </a:fld>
            <a:endParaRPr lang="en-US" altLang="zh-CN"/>
          </a:p>
        </p:txBody>
      </p:sp>
      <p:sp>
        <p:nvSpPr>
          <p:cNvPr id="243715" name="Rectangle 2">
            <a:extLst>
              <a:ext uri="{FF2B5EF4-FFF2-40B4-BE49-F238E27FC236}">
                <a16:creationId xmlns:a16="http://schemas.microsoft.com/office/drawing/2014/main" id="{6A67E318-20AD-4C63-AE3F-55C2E2D8E92B}"/>
              </a:ext>
            </a:extLst>
          </p:cNvPr>
          <p:cNvSpPr>
            <a:spLocks noGrp="1" noRot="1" noChangeAspect="1" noChangeArrowheads="1" noTextEdit="1"/>
          </p:cNvSpPr>
          <p:nvPr>
            <p:ph type="sldImg"/>
          </p:nvPr>
        </p:nvSpPr>
        <p:spPr>
          <a:ln/>
        </p:spPr>
      </p:sp>
      <p:sp>
        <p:nvSpPr>
          <p:cNvPr id="243716" name="Rectangle 3">
            <a:extLst>
              <a:ext uri="{FF2B5EF4-FFF2-40B4-BE49-F238E27FC236}">
                <a16:creationId xmlns:a16="http://schemas.microsoft.com/office/drawing/2014/main" id="{FB221FED-21F1-40CE-BA6F-D9E587D0EE17}"/>
              </a:ext>
            </a:extLst>
          </p:cNvPr>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110000"/>
              </a:lnSpc>
            </a:pPr>
            <a:r>
              <a:rPr lang="zh-CN" altLang="en-US" sz="2300" dirty="0">
                <a:latin typeface="Times New Roman" panose="02020603050405020304" pitchFamily="18" charset="0"/>
              </a:rPr>
              <a:t>存在问题：</a:t>
            </a:r>
          </a:p>
          <a:p>
            <a:pPr lvl="1" eaLnBrk="1" hangingPunct="1">
              <a:lnSpc>
                <a:spcPct val="110000"/>
              </a:lnSpc>
            </a:pPr>
            <a:r>
              <a:rPr lang="en-US" altLang="zh-CN" sz="2200" dirty="0">
                <a:latin typeface="Times New Roman" panose="02020603050405020304" pitchFamily="18" charset="0"/>
              </a:rPr>
              <a:t>7</a:t>
            </a:r>
            <a:r>
              <a:rPr lang="zh-CN" altLang="en-US" sz="2200" dirty="0">
                <a:latin typeface="Times New Roman" panose="02020603050405020304" pitchFamily="18" charset="0"/>
              </a:rPr>
              <a:t>位代码空间太小（只能对</a:t>
            </a:r>
            <a:r>
              <a:rPr lang="en-US" altLang="zh-CN" sz="2200" dirty="0">
                <a:latin typeface="Times New Roman" panose="02020603050405020304" pitchFamily="18" charset="0"/>
              </a:rPr>
              <a:t>128</a:t>
            </a:r>
            <a:r>
              <a:rPr lang="zh-CN" altLang="en-US" sz="2200" dirty="0">
                <a:latin typeface="Times New Roman" panose="02020603050405020304" pitchFamily="18" charset="0"/>
              </a:rPr>
              <a:t>个字符编码）</a:t>
            </a:r>
          </a:p>
          <a:p>
            <a:pPr lvl="1" eaLnBrk="1" hangingPunct="1">
              <a:lnSpc>
                <a:spcPct val="110000"/>
              </a:lnSpc>
            </a:pPr>
            <a:r>
              <a:rPr lang="zh-CN" altLang="en-US" sz="2200" dirty="0"/>
              <a:t>不同国家和地区使用不同的字符集及其编码，互不兼容</a:t>
            </a:r>
          </a:p>
          <a:p>
            <a:pPr lvl="1" eaLnBrk="1" hangingPunct="1">
              <a:lnSpc>
                <a:spcPct val="110000"/>
              </a:lnSpc>
            </a:pPr>
            <a:r>
              <a:rPr lang="zh-CN" altLang="en-US" sz="2200" dirty="0"/>
              <a:t>东亚地区使用的大字符集无法编码</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78C5F6E2-40CE-45A1-825D-31B3C5B8A76E}" type="slidenum">
              <a:rPr lang="zh-CN" altLang="en-US" smtClean="0"/>
              <a:t>27</a:t>
            </a:fld>
            <a:endParaRPr lang="zh-CN" altLang="en-US"/>
          </a:p>
        </p:txBody>
      </p:sp>
    </p:spTree>
    <p:extLst>
      <p:ext uri="{BB962C8B-B14F-4D97-AF65-F5344CB8AC3E}">
        <p14:creationId xmlns:p14="http://schemas.microsoft.com/office/powerpoint/2010/main" val="2765528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110000"/>
              </a:lnSpc>
            </a:pPr>
            <a:r>
              <a:rPr lang="zh-CN" altLang="en-US" dirty="0"/>
              <a:t>汉字字符比 </a:t>
            </a:r>
            <a:r>
              <a:rPr lang="en-US" altLang="zh-CN" dirty="0"/>
              <a:t>ASCII</a:t>
            </a:r>
            <a:r>
              <a:rPr lang="zh-CN" altLang="en-US" dirty="0"/>
              <a:t>码表中的字符多很多</a:t>
            </a:r>
            <a:r>
              <a:rPr lang="en-US" altLang="zh-CN" dirty="0"/>
              <a:t>,</a:t>
            </a:r>
            <a:r>
              <a:rPr lang="zh-CN" altLang="en-US" dirty="0"/>
              <a:t>因此其编码比英文字符编码复杂。要在计算机中处理汉字</a:t>
            </a:r>
            <a:r>
              <a:rPr lang="en-US" altLang="zh-CN" dirty="0"/>
              <a:t>,</a:t>
            </a:r>
            <a:r>
              <a:rPr lang="zh-CN" altLang="en-US" dirty="0"/>
              <a:t>需要解决汉字的输入、处理、输岀</a:t>
            </a:r>
            <a:br>
              <a:rPr lang="zh-CN" altLang="en-US" dirty="0"/>
            </a:br>
            <a:r>
              <a:rPr lang="zh-CN" altLang="en-US" dirty="0"/>
              <a:t>以及汉字的存储、传输等如下问题</a:t>
            </a:r>
            <a:br>
              <a:rPr lang="zh-CN" altLang="en-US" dirty="0"/>
            </a:br>
            <a:r>
              <a:rPr lang="en-US" altLang="zh-CN" dirty="0"/>
              <a:t>(1)</a:t>
            </a:r>
            <a:r>
              <a:rPr lang="zh-CN" altLang="en-US" dirty="0"/>
              <a:t>键盘上无汉字</a:t>
            </a:r>
            <a:r>
              <a:rPr lang="en-US" altLang="zh-CN" dirty="0"/>
              <a:t>,</a:t>
            </a:r>
            <a:r>
              <a:rPr lang="zh-CN" altLang="en-US" dirty="0"/>
              <a:t>不能直接利用键盘输入</a:t>
            </a:r>
            <a:r>
              <a:rPr lang="en-US" altLang="zh-CN" dirty="0"/>
              <a:t>,</a:t>
            </a:r>
            <a:r>
              <a:rPr lang="zh-CN" altLang="en-US" dirty="0"/>
              <a:t>需要输入码来对应。</a:t>
            </a:r>
            <a:br>
              <a:rPr lang="zh-CN" altLang="en-US" dirty="0"/>
            </a:br>
            <a:r>
              <a:rPr lang="en-US" altLang="zh-CN" dirty="0"/>
              <a:t>(2)</a:t>
            </a:r>
            <a:r>
              <a:rPr lang="zh-CN" altLang="en-US" dirty="0"/>
              <a:t>汉字在计算机中的存储需要机内码来表示</a:t>
            </a:r>
            <a:r>
              <a:rPr lang="en-US" altLang="zh-CN" dirty="0"/>
              <a:t>,</a:t>
            </a:r>
            <a:r>
              <a:rPr lang="zh-CN" altLang="en-US" dirty="0"/>
              <a:t>以便存储、处理。</a:t>
            </a:r>
            <a:br>
              <a:rPr lang="zh-CN" altLang="en-US" dirty="0"/>
            </a:br>
            <a:r>
              <a:rPr lang="en-US" altLang="zh-CN" dirty="0"/>
              <a:t>(3)</a:t>
            </a:r>
            <a:r>
              <a:rPr lang="zh-CN" altLang="en-US" dirty="0"/>
              <a:t>汉字量大、字形变化复杂</a:t>
            </a:r>
            <a:r>
              <a:rPr lang="en-US" altLang="zh-CN" dirty="0"/>
              <a:t>,</a:t>
            </a:r>
            <a:r>
              <a:rPr lang="zh-CN" altLang="en-US" dirty="0"/>
              <a:t>需要用对应的字库来存储。</a:t>
            </a:r>
            <a:br>
              <a:rPr lang="zh-CN" altLang="en-US" dirty="0"/>
            </a:br>
            <a:r>
              <a:rPr lang="zh-CN" altLang="en-US" dirty="0"/>
              <a:t>图</a:t>
            </a:r>
            <a:r>
              <a:rPr lang="en-US" altLang="zh-CN" dirty="0"/>
              <a:t>3.7</a:t>
            </a:r>
            <a:r>
              <a:rPr lang="zh-CN" altLang="en-US" dirty="0"/>
              <a:t>汉字处理流程</a:t>
            </a:r>
            <a:br>
              <a:rPr lang="zh-CN" altLang="en-US" dirty="0"/>
            </a:br>
            <a:r>
              <a:rPr lang="en-US" altLang="zh-CN" dirty="0"/>
              <a:t>(1)</a:t>
            </a:r>
            <a:r>
              <a:rPr lang="zh-CN" altLang="en-US" dirty="0"/>
              <a:t>将汉字以输入码方式输入计算机中。</a:t>
            </a:r>
            <a:br>
              <a:rPr lang="zh-CN" altLang="en-US" dirty="0"/>
            </a:br>
            <a:r>
              <a:rPr lang="en-US" altLang="zh-CN" dirty="0"/>
              <a:t>(2)</a:t>
            </a:r>
            <a:r>
              <a:rPr lang="zh-CN" altLang="en-US" dirty="0"/>
              <a:t>将输入码转换成计算机能够识别的汉字机内码进行处理、存储</a:t>
            </a:r>
            <a:br>
              <a:rPr lang="zh-CN" altLang="en-US" dirty="0"/>
            </a:br>
            <a:r>
              <a:rPr lang="en-US" altLang="zh-CN" dirty="0"/>
              <a:t>(3)</a:t>
            </a:r>
            <a:r>
              <a:rPr lang="zh-CN" altLang="en-US" dirty="0"/>
              <a:t>将机内码转换成汉字字形码输出。</a:t>
            </a:r>
          </a:p>
        </p:txBody>
      </p:sp>
      <p:sp>
        <p:nvSpPr>
          <p:cNvPr id="4" name="灯片编号占位符 3"/>
          <p:cNvSpPr>
            <a:spLocks noGrp="1"/>
          </p:cNvSpPr>
          <p:nvPr>
            <p:ph type="sldNum" sz="quarter" idx="5"/>
          </p:nvPr>
        </p:nvSpPr>
        <p:spPr/>
        <p:txBody>
          <a:bodyPr/>
          <a:lstStyle/>
          <a:p>
            <a:fld id="{78C5F6E2-40CE-45A1-825D-31B3C5B8A76E}" type="slidenum">
              <a:rPr lang="zh-CN" altLang="en-US" smtClean="0"/>
              <a:t>28</a:t>
            </a:fld>
            <a:endParaRPr lang="zh-CN" altLang="en-US"/>
          </a:p>
        </p:txBody>
      </p:sp>
    </p:spTree>
    <p:extLst>
      <p:ext uri="{BB962C8B-B14F-4D97-AF65-F5344CB8AC3E}">
        <p14:creationId xmlns:p14="http://schemas.microsoft.com/office/powerpoint/2010/main" val="69686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32EF896C-7FA3-41AA-896C-8758D76D526A}"/>
              </a:ext>
            </a:extLst>
          </p:cNvPr>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F17B0714-062C-4138-AB42-B08B9E06A205}" type="slidenum">
              <a:rPr lang="en-US" altLang="zh-CN"/>
              <a:pPr eaLnBrk="1" hangingPunct="1">
                <a:spcBef>
                  <a:spcPct val="0"/>
                </a:spcBef>
              </a:pPr>
              <a:t>29</a:t>
            </a:fld>
            <a:endParaRPr lang="en-US" altLang="zh-CN"/>
          </a:p>
        </p:txBody>
      </p:sp>
      <p:sp>
        <p:nvSpPr>
          <p:cNvPr id="149507" name="Rectangle 2">
            <a:extLst>
              <a:ext uri="{FF2B5EF4-FFF2-40B4-BE49-F238E27FC236}">
                <a16:creationId xmlns:a16="http://schemas.microsoft.com/office/drawing/2014/main" id="{1B4EB874-E1E7-4C87-ACD6-41FEBFC3DF14}"/>
              </a:ext>
            </a:extLst>
          </p:cNvPr>
          <p:cNvSpPr>
            <a:spLocks noGrp="1" noRot="1" noChangeAspect="1" noChangeArrowheads="1" noTextEdit="1"/>
          </p:cNvSpPr>
          <p:nvPr>
            <p:ph type="sldImg"/>
          </p:nvPr>
        </p:nvSpPr>
        <p:spPr>
          <a:ln/>
        </p:spPr>
      </p:sp>
      <p:sp>
        <p:nvSpPr>
          <p:cNvPr id="149508" name="Rectangle 3">
            <a:extLst>
              <a:ext uri="{FF2B5EF4-FFF2-40B4-BE49-F238E27FC236}">
                <a16:creationId xmlns:a16="http://schemas.microsoft.com/office/drawing/2014/main" id="{2CC73FCD-6EC2-46EC-A86F-131BECC39197}"/>
              </a:ext>
            </a:extLst>
          </p:cNvPr>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a:extLst>
              <a:ext uri="{FF2B5EF4-FFF2-40B4-BE49-F238E27FC236}">
                <a16:creationId xmlns:a16="http://schemas.microsoft.com/office/drawing/2014/main" id="{BFFDC423-DFCD-42D6-9114-94E82C033597}"/>
              </a:ext>
            </a:extLst>
          </p:cNvPr>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CCECA990-6B07-4B43-83DB-0AFDE5FCE5EF}" type="slidenum">
              <a:rPr lang="en-US" altLang="zh-CN"/>
              <a:pPr eaLnBrk="1" hangingPunct="1">
                <a:spcBef>
                  <a:spcPct val="0"/>
                </a:spcBef>
              </a:pPr>
              <a:t>30</a:t>
            </a:fld>
            <a:endParaRPr lang="en-US" altLang="zh-CN"/>
          </a:p>
        </p:txBody>
      </p:sp>
      <p:sp>
        <p:nvSpPr>
          <p:cNvPr id="150531" name="Rectangle 2">
            <a:extLst>
              <a:ext uri="{FF2B5EF4-FFF2-40B4-BE49-F238E27FC236}">
                <a16:creationId xmlns:a16="http://schemas.microsoft.com/office/drawing/2014/main" id="{8059F470-7A4D-4EE5-AF2C-7ECDADE3DB72}"/>
              </a:ext>
            </a:extLst>
          </p:cNvPr>
          <p:cNvSpPr>
            <a:spLocks noGrp="1" noRot="1" noChangeAspect="1" noChangeArrowheads="1" noTextEdit="1"/>
          </p:cNvSpPr>
          <p:nvPr>
            <p:ph type="sldImg"/>
          </p:nvPr>
        </p:nvSpPr>
        <p:spPr>
          <a:ln/>
        </p:spPr>
      </p:sp>
      <p:sp>
        <p:nvSpPr>
          <p:cNvPr id="150532" name="Rectangle 3">
            <a:extLst>
              <a:ext uri="{FF2B5EF4-FFF2-40B4-BE49-F238E27FC236}">
                <a16:creationId xmlns:a16="http://schemas.microsoft.com/office/drawing/2014/main" id="{AE9C0794-8124-435B-A997-D69FF1838A20}"/>
              </a:ext>
            </a:extLst>
          </p:cNvPr>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203" name="Group 131"/>
          <p:cNvGrpSpPr/>
          <p:nvPr/>
        </p:nvGrpSpPr>
        <p:grpSpPr bwMode="auto">
          <a:xfrm flipH="1">
            <a:off x="16933" y="692150"/>
            <a:ext cx="12124267" cy="6165851"/>
            <a:chOff x="0" y="436"/>
            <a:chExt cx="5760" cy="3884"/>
          </a:xfrm>
        </p:grpSpPr>
        <p:sp>
          <p:nvSpPr>
            <p:cNvPr id="3204" name="Line 132"/>
            <p:cNvSpPr>
              <a:spLocks noChangeShapeType="1"/>
            </p:cNvSpPr>
            <p:nvPr/>
          </p:nvSpPr>
          <p:spPr bwMode="gray">
            <a:xfrm>
              <a:off x="1472" y="448"/>
              <a:ext cx="4288" cy="2946"/>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05" name="Line 133"/>
            <p:cNvSpPr>
              <a:spLocks noChangeShapeType="1"/>
            </p:cNvSpPr>
            <p:nvPr/>
          </p:nvSpPr>
          <p:spPr bwMode="gray">
            <a:xfrm>
              <a:off x="1472" y="448"/>
              <a:ext cx="4288" cy="3471"/>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06" name="Line 134"/>
            <p:cNvSpPr>
              <a:spLocks noChangeShapeType="1"/>
            </p:cNvSpPr>
            <p:nvPr/>
          </p:nvSpPr>
          <p:spPr bwMode="gray">
            <a:xfrm>
              <a:off x="1472" y="448"/>
              <a:ext cx="4067" cy="3872"/>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07" name="Line 135"/>
            <p:cNvSpPr>
              <a:spLocks noChangeShapeType="1"/>
            </p:cNvSpPr>
            <p:nvPr/>
          </p:nvSpPr>
          <p:spPr bwMode="gray">
            <a:xfrm>
              <a:off x="1472" y="448"/>
              <a:ext cx="3407" cy="3872"/>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08" name="Line 136"/>
            <p:cNvSpPr>
              <a:spLocks noChangeShapeType="1"/>
            </p:cNvSpPr>
            <p:nvPr/>
          </p:nvSpPr>
          <p:spPr bwMode="gray">
            <a:xfrm>
              <a:off x="1472" y="448"/>
              <a:ext cx="2787" cy="3872"/>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09" name="Line 137"/>
            <p:cNvSpPr>
              <a:spLocks noChangeShapeType="1"/>
            </p:cNvSpPr>
            <p:nvPr/>
          </p:nvSpPr>
          <p:spPr bwMode="gray">
            <a:xfrm>
              <a:off x="1472" y="448"/>
              <a:ext cx="2162" cy="3872"/>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10" name="Line 138"/>
            <p:cNvSpPr>
              <a:spLocks noChangeShapeType="1"/>
            </p:cNvSpPr>
            <p:nvPr/>
          </p:nvSpPr>
          <p:spPr bwMode="gray">
            <a:xfrm>
              <a:off x="1472" y="448"/>
              <a:ext cx="1612" cy="3872"/>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11" name="Line 139"/>
            <p:cNvSpPr>
              <a:spLocks noChangeShapeType="1"/>
            </p:cNvSpPr>
            <p:nvPr/>
          </p:nvSpPr>
          <p:spPr bwMode="gray">
            <a:xfrm>
              <a:off x="1472" y="448"/>
              <a:ext cx="1065" cy="3872"/>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12" name="Line 140"/>
            <p:cNvSpPr>
              <a:spLocks noChangeShapeType="1"/>
            </p:cNvSpPr>
            <p:nvPr/>
          </p:nvSpPr>
          <p:spPr bwMode="gray">
            <a:xfrm>
              <a:off x="1472" y="448"/>
              <a:ext cx="514" cy="3872"/>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13" name="Line 141"/>
            <p:cNvSpPr>
              <a:spLocks noChangeShapeType="1"/>
            </p:cNvSpPr>
            <p:nvPr/>
          </p:nvSpPr>
          <p:spPr bwMode="gray">
            <a:xfrm>
              <a:off x="1472" y="448"/>
              <a:ext cx="0" cy="3872"/>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14" name="Line 142"/>
            <p:cNvSpPr>
              <a:spLocks noChangeShapeType="1"/>
            </p:cNvSpPr>
            <p:nvPr/>
          </p:nvSpPr>
          <p:spPr bwMode="gray">
            <a:xfrm>
              <a:off x="1472" y="448"/>
              <a:ext cx="4288" cy="2549"/>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15" name="Line 143"/>
            <p:cNvSpPr>
              <a:spLocks noChangeShapeType="1"/>
            </p:cNvSpPr>
            <p:nvPr/>
          </p:nvSpPr>
          <p:spPr bwMode="gray">
            <a:xfrm>
              <a:off x="1472" y="448"/>
              <a:ext cx="4288" cy="2195"/>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16" name="Line 144"/>
            <p:cNvSpPr>
              <a:spLocks noChangeShapeType="1"/>
            </p:cNvSpPr>
            <p:nvPr/>
          </p:nvSpPr>
          <p:spPr bwMode="gray">
            <a:xfrm>
              <a:off x="1472" y="448"/>
              <a:ext cx="4288" cy="1891"/>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17" name="Line 145"/>
            <p:cNvSpPr>
              <a:spLocks noChangeShapeType="1"/>
            </p:cNvSpPr>
            <p:nvPr/>
          </p:nvSpPr>
          <p:spPr bwMode="gray">
            <a:xfrm>
              <a:off x="1472" y="448"/>
              <a:ext cx="4288" cy="1584"/>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18" name="Line 146"/>
            <p:cNvSpPr>
              <a:spLocks noChangeShapeType="1"/>
            </p:cNvSpPr>
            <p:nvPr/>
          </p:nvSpPr>
          <p:spPr bwMode="gray">
            <a:xfrm>
              <a:off x="1515" y="462"/>
              <a:ext cx="4245" cy="1307"/>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19" name="Line 147"/>
            <p:cNvSpPr>
              <a:spLocks noChangeShapeType="1"/>
            </p:cNvSpPr>
            <p:nvPr/>
          </p:nvSpPr>
          <p:spPr bwMode="gray">
            <a:xfrm>
              <a:off x="1472" y="448"/>
              <a:ext cx="4288" cy="1057"/>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20" name="Line 148"/>
            <p:cNvSpPr>
              <a:spLocks noChangeShapeType="1"/>
            </p:cNvSpPr>
            <p:nvPr/>
          </p:nvSpPr>
          <p:spPr bwMode="gray">
            <a:xfrm>
              <a:off x="1472" y="448"/>
              <a:ext cx="4288" cy="833"/>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21" name="Line 149"/>
            <p:cNvSpPr>
              <a:spLocks noChangeShapeType="1"/>
            </p:cNvSpPr>
            <p:nvPr/>
          </p:nvSpPr>
          <p:spPr bwMode="gray">
            <a:xfrm>
              <a:off x="1472" y="448"/>
              <a:ext cx="4288" cy="613"/>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22" name="Line 150"/>
            <p:cNvSpPr>
              <a:spLocks noChangeShapeType="1"/>
            </p:cNvSpPr>
            <p:nvPr/>
          </p:nvSpPr>
          <p:spPr bwMode="gray">
            <a:xfrm>
              <a:off x="1472" y="448"/>
              <a:ext cx="4288" cy="438"/>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23" name="Line 151"/>
            <p:cNvSpPr>
              <a:spLocks noChangeShapeType="1"/>
            </p:cNvSpPr>
            <p:nvPr/>
          </p:nvSpPr>
          <p:spPr bwMode="gray">
            <a:xfrm>
              <a:off x="1472" y="448"/>
              <a:ext cx="4288" cy="259"/>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24" name="Line 152"/>
            <p:cNvSpPr>
              <a:spLocks noChangeShapeType="1"/>
            </p:cNvSpPr>
            <p:nvPr/>
          </p:nvSpPr>
          <p:spPr bwMode="gray">
            <a:xfrm>
              <a:off x="1472" y="448"/>
              <a:ext cx="4288" cy="13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25" name="Line 153"/>
            <p:cNvSpPr>
              <a:spLocks noChangeShapeType="1"/>
            </p:cNvSpPr>
            <p:nvPr/>
          </p:nvSpPr>
          <p:spPr bwMode="gray">
            <a:xfrm flipH="1">
              <a:off x="0" y="449"/>
              <a:ext cx="1474"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26" name="Line 154"/>
            <p:cNvSpPr>
              <a:spLocks noChangeShapeType="1"/>
            </p:cNvSpPr>
            <p:nvPr/>
          </p:nvSpPr>
          <p:spPr bwMode="gray">
            <a:xfrm flipH="1">
              <a:off x="0" y="436"/>
              <a:ext cx="1474" cy="2514"/>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27" name="Line 155"/>
            <p:cNvSpPr>
              <a:spLocks noChangeShapeType="1"/>
            </p:cNvSpPr>
            <p:nvPr/>
          </p:nvSpPr>
          <p:spPr bwMode="gray">
            <a:xfrm flipH="1">
              <a:off x="0" y="462"/>
              <a:ext cx="1461" cy="3461"/>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28" name="Line 156"/>
            <p:cNvSpPr>
              <a:spLocks noChangeShapeType="1"/>
            </p:cNvSpPr>
            <p:nvPr/>
          </p:nvSpPr>
          <p:spPr bwMode="gray">
            <a:xfrm flipH="1">
              <a:off x="249" y="463"/>
              <a:ext cx="1215" cy="3857"/>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29" name="Line 157"/>
            <p:cNvSpPr>
              <a:spLocks noChangeShapeType="1"/>
            </p:cNvSpPr>
            <p:nvPr/>
          </p:nvSpPr>
          <p:spPr bwMode="gray">
            <a:xfrm flipH="1">
              <a:off x="657" y="472"/>
              <a:ext cx="808" cy="3848"/>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30" name="Line 158"/>
            <p:cNvSpPr>
              <a:spLocks noChangeShapeType="1"/>
            </p:cNvSpPr>
            <p:nvPr/>
          </p:nvSpPr>
          <p:spPr bwMode="gray">
            <a:xfrm flipH="1">
              <a:off x="1066" y="463"/>
              <a:ext cx="404" cy="3857"/>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31" name="Line 159"/>
            <p:cNvSpPr>
              <a:spLocks noChangeShapeType="1"/>
            </p:cNvSpPr>
            <p:nvPr/>
          </p:nvSpPr>
          <p:spPr bwMode="gray">
            <a:xfrm flipH="1">
              <a:off x="0" y="436"/>
              <a:ext cx="1474" cy="1875"/>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32" name="Line 160"/>
            <p:cNvSpPr>
              <a:spLocks noChangeShapeType="1"/>
            </p:cNvSpPr>
            <p:nvPr/>
          </p:nvSpPr>
          <p:spPr bwMode="gray">
            <a:xfrm flipH="1">
              <a:off x="0" y="466"/>
              <a:ext cx="1447" cy="1327"/>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33" name="Line 161"/>
            <p:cNvSpPr>
              <a:spLocks noChangeShapeType="1"/>
            </p:cNvSpPr>
            <p:nvPr/>
          </p:nvSpPr>
          <p:spPr bwMode="gray">
            <a:xfrm flipH="1">
              <a:off x="0" y="449"/>
              <a:ext cx="1474" cy="896"/>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34" name="Line 162"/>
            <p:cNvSpPr>
              <a:spLocks noChangeShapeType="1"/>
            </p:cNvSpPr>
            <p:nvPr/>
          </p:nvSpPr>
          <p:spPr bwMode="gray">
            <a:xfrm flipH="1">
              <a:off x="0" y="471"/>
              <a:ext cx="1435" cy="50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35" name="Line 163"/>
            <p:cNvSpPr>
              <a:spLocks noChangeShapeType="1"/>
            </p:cNvSpPr>
            <p:nvPr/>
          </p:nvSpPr>
          <p:spPr bwMode="gray">
            <a:xfrm flipH="1">
              <a:off x="0" y="463"/>
              <a:ext cx="1464" cy="206"/>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36" name="Line 164"/>
            <p:cNvSpPr>
              <a:spLocks noChangeShapeType="1"/>
            </p:cNvSpPr>
            <p:nvPr/>
          </p:nvSpPr>
          <p:spPr bwMode="gray">
            <a:xfrm flipH="1">
              <a:off x="0" y="436"/>
              <a:ext cx="1474" cy="124"/>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nvGrpSpPr>
            <p:cNvPr id="3237" name="Group 165"/>
            <p:cNvGrpSpPr/>
            <p:nvPr/>
          </p:nvGrpSpPr>
          <p:grpSpPr bwMode="auto">
            <a:xfrm>
              <a:off x="0" y="2063"/>
              <a:ext cx="5760" cy="1220"/>
              <a:chOff x="235" y="2750"/>
              <a:chExt cx="5241" cy="699"/>
            </a:xfrm>
          </p:grpSpPr>
          <p:sp>
            <p:nvSpPr>
              <p:cNvPr id="3238" name="Line 166"/>
              <p:cNvSpPr>
                <a:spLocks noChangeShapeType="1"/>
              </p:cNvSpPr>
              <p:nvPr/>
            </p:nvSpPr>
            <p:spPr bwMode="gray">
              <a:xfrm>
                <a:off x="235" y="3449"/>
                <a:ext cx="5241"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39" name="Line 167"/>
              <p:cNvSpPr>
                <a:spLocks noChangeShapeType="1"/>
              </p:cNvSpPr>
              <p:nvPr/>
            </p:nvSpPr>
            <p:spPr bwMode="gray">
              <a:xfrm>
                <a:off x="235" y="3191"/>
                <a:ext cx="5241"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40" name="Line 168"/>
              <p:cNvSpPr>
                <a:spLocks noChangeShapeType="1"/>
              </p:cNvSpPr>
              <p:nvPr/>
            </p:nvSpPr>
            <p:spPr bwMode="gray">
              <a:xfrm>
                <a:off x="235" y="2958"/>
                <a:ext cx="5239"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41" name="Line 169"/>
              <p:cNvSpPr>
                <a:spLocks noChangeShapeType="1"/>
              </p:cNvSpPr>
              <p:nvPr/>
            </p:nvSpPr>
            <p:spPr bwMode="gray">
              <a:xfrm>
                <a:off x="235" y="2750"/>
                <a:ext cx="5239"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sp>
          <p:nvSpPr>
            <p:cNvPr id="3242" name="Line 170"/>
            <p:cNvSpPr>
              <a:spLocks noChangeShapeType="1"/>
            </p:cNvSpPr>
            <p:nvPr/>
          </p:nvSpPr>
          <p:spPr bwMode="gray">
            <a:xfrm>
              <a:off x="0" y="1753"/>
              <a:ext cx="5760"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43" name="Line 171"/>
            <p:cNvSpPr>
              <a:spLocks noChangeShapeType="1"/>
            </p:cNvSpPr>
            <p:nvPr/>
          </p:nvSpPr>
          <p:spPr bwMode="gray">
            <a:xfrm flipV="1">
              <a:off x="0" y="1455"/>
              <a:ext cx="5760" cy="1"/>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44" name="Line 172"/>
            <p:cNvSpPr>
              <a:spLocks noChangeShapeType="1"/>
            </p:cNvSpPr>
            <p:nvPr/>
          </p:nvSpPr>
          <p:spPr bwMode="gray">
            <a:xfrm>
              <a:off x="0" y="1182"/>
              <a:ext cx="5760" cy="9"/>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45" name="Line 173"/>
            <p:cNvSpPr>
              <a:spLocks noChangeShapeType="1"/>
            </p:cNvSpPr>
            <p:nvPr/>
          </p:nvSpPr>
          <p:spPr bwMode="gray">
            <a:xfrm>
              <a:off x="0" y="965"/>
              <a:ext cx="5734"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46" name="Line 174"/>
            <p:cNvSpPr>
              <a:spLocks noChangeShapeType="1"/>
            </p:cNvSpPr>
            <p:nvPr/>
          </p:nvSpPr>
          <p:spPr bwMode="gray">
            <a:xfrm flipV="1">
              <a:off x="0" y="780"/>
              <a:ext cx="5760" cy="11"/>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47" name="Line 175"/>
            <p:cNvSpPr>
              <a:spLocks noChangeShapeType="1"/>
            </p:cNvSpPr>
            <p:nvPr/>
          </p:nvSpPr>
          <p:spPr bwMode="gray">
            <a:xfrm>
              <a:off x="0" y="661"/>
              <a:ext cx="5760" cy="7"/>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48" name="Line 176"/>
            <p:cNvSpPr>
              <a:spLocks noChangeShapeType="1"/>
            </p:cNvSpPr>
            <p:nvPr/>
          </p:nvSpPr>
          <p:spPr bwMode="gray">
            <a:xfrm flipV="1">
              <a:off x="0" y="558"/>
              <a:ext cx="5760" cy="17"/>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49" name="Line 177"/>
            <p:cNvSpPr>
              <a:spLocks noChangeShapeType="1"/>
            </p:cNvSpPr>
            <p:nvPr/>
          </p:nvSpPr>
          <p:spPr bwMode="gray">
            <a:xfrm>
              <a:off x="25" y="521"/>
              <a:ext cx="5735"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50" name="Line 178"/>
            <p:cNvSpPr>
              <a:spLocks noChangeShapeType="1"/>
            </p:cNvSpPr>
            <p:nvPr/>
          </p:nvSpPr>
          <p:spPr bwMode="gray">
            <a:xfrm>
              <a:off x="0" y="482"/>
              <a:ext cx="5760"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sp>
        <p:nvSpPr>
          <p:cNvPr id="3075" name="Rectangle 3"/>
          <p:cNvSpPr>
            <a:spLocks noGrp="1" noChangeArrowheads="1"/>
          </p:cNvSpPr>
          <p:nvPr>
            <p:ph type="subTitle" idx="1"/>
          </p:nvPr>
        </p:nvSpPr>
        <p:spPr bwMode="black">
          <a:xfrm>
            <a:off x="609600" y="5334000"/>
            <a:ext cx="9448800" cy="381000"/>
          </a:xfrm>
        </p:spPr>
        <p:txBody>
          <a:bodyPr/>
          <a:lstStyle>
            <a:lvl1pPr marL="0" indent="0">
              <a:buFont typeface="Wingdings" panose="05000000000000000000" pitchFamily="2" charset="2"/>
              <a:buNone/>
              <a:defRPr sz="2400" b="1">
                <a:solidFill>
                  <a:schemeClr val="tx2"/>
                </a:solidFill>
              </a:defRPr>
            </a:lvl1pPr>
          </a:lstStyle>
          <a:p>
            <a:pPr lvl="0"/>
            <a:r>
              <a:rPr lang="zh-CN" altLang="en-US" noProof="0"/>
              <a:t>单击此处编辑母版副标题样式</a:t>
            </a:r>
            <a:endParaRPr lang="en-US" altLang="zh-CN" noProof="0"/>
          </a:p>
        </p:txBody>
      </p:sp>
      <p:grpSp>
        <p:nvGrpSpPr>
          <p:cNvPr id="3251" name="Group 179"/>
          <p:cNvGrpSpPr/>
          <p:nvPr/>
        </p:nvGrpSpPr>
        <p:grpSpPr bwMode="auto">
          <a:xfrm flipH="1">
            <a:off x="0" y="0"/>
            <a:ext cx="12192000" cy="2159000"/>
            <a:chOff x="-1" y="0"/>
            <a:chExt cx="5769" cy="1360"/>
          </a:xfrm>
        </p:grpSpPr>
        <p:sp>
          <p:nvSpPr>
            <p:cNvPr id="3252" name="Freeform 180"/>
            <p:cNvSpPr/>
            <p:nvPr/>
          </p:nvSpPr>
          <p:spPr bwMode="gray">
            <a:xfrm>
              <a:off x="0" y="0"/>
              <a:ext cx="5768" cy="1360"/>
            </a:xfrm>
            <a:custGeom>
              <a:avLst/>
              <a:gdLst>
                <a:gd name="T0" fmla="*/ 0 w 5768"/>
                <a:gd name="T1" fmla="*/ 0 h 1360"/>
                <a:gd name="T2" fmla="*/ 0 w 5768"/>
                <a:gd name="T3" fmla="*/ 616 h 1360"/>
                <a:gd name="T4" fmla="*/ 1496 w 5768"/>
                <a:gd name="T5" fmla="*/ 460 h 1360"/>
                <a:gd name="T6" fmla="*/ 5768 w 5768"/>
                <a:gd name="T7" fmla="*/ 1360 h 1360"/>
                <a:gd name="T8" fmla="*/ 5768 w 5768"/>
                <a:gd name="T9" fmla="*/ 0 h 1360"/>
                <a:gd name="T10" fmla="*/ 0 w 5768"/>
                <a:gd name="T11" fmla="*/ 0 h 1360"/>
              </a:gdLst>
              <a:ahLst/>
              <a:cxnLst>
                <a:cxn ang="0">
                  <a:pos x="T0" y="T1"/>
                </a:cxn>
                <a:cxn ang="0">
                  <a:pos x="T2" y="T3"/>
                </a:cxn>
                <a:cxn ang="0">
                  <a:pos x="T4" y="T5"/>
                </a:cxn>
                <a:cxn ang="0">
                  <a:pos x="T6" y="T7"/>
                </a:cxn>
                <a:cxn ang="0">
                  <a:pos x="T8" y="T9"/>
                </a:cxn>
                <a:cxn ang="0">
                  <a:pos x="T10" y="T11"/>
                </a:cxn>
              </a:cxnLst>
              <a:rect l="0" t="0" r="r" b="b"/>
              <a:pathLst>
                <a:path w="5768" h="1360">
                  <a:moveTo>
                    <a:pt x="0" y="0"/>
                  </a:moveTo>
                  <a:lnTo>
                    <a:pt x="0" y="616"/>
                  </a:lnTo>
                  <a:cubicBezTo>
                    <a:pt x="72" y="608"/>
                    <a:pt x="264" y="510"/>
                    <a:pt x="1496" y="460"/>
                  </a:cubicBezTo>
                  <a:cubicBezTo>
                    <a:pt x="2728" y="411"/>
                    <a:pt x="4632" y="672"/>
                    <a:pt x="5768" y="1360"/>
                  </a:cubicBezTo>
                  <a:lnTo>
                    <a:pt x="5768" y="0"/>
                  </a:lnTo>
                  <a:lnTo>
                    <a:pt x="0" y="0"/>
                  </a:lnTo>
                  <a:close/>
                </a:path>
              </a:pathLst>
            </a:custGeom>
            <a:gradFill rotWithShape="1">
              <a:gsLst>
                <a:gs pos="0">
                  <a:schemeClr val="hlink"/>
                </a:gs>
                <a:gs pos="100000">
                  <a:schemeClr val="hlink">
                    <a:gamma/>
                    <a:shade val="63529"/>
                    <a:invGamma/>
                  </a:schemeClr>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3253" name="Freeform 181"/>
            <p:cNvSpPr/>
            <p:nvPr/>
          </p:nvSpPr>
          <p:spPr bwMode="gray">
            <a:xfrm>
              <a:off x="-1" y="0"/>
              <a:ext cx="5761" cy="1104"/>
            </a:xfrm>
            <a:custGeom>
              <a:avLst/>
              <a:gdLst>
                <a:gd name="T0" fmla="*/ 0 w 5761"/>
                <a:gd name="T1" fmla="*/ 0 h 1104"/>
                <a:gd name="T2" fmla="*/ 0 w 5761"/>
                <a:gd name="T3" fmla="*/ 632 h 1104"/>
                <a:gd name="T4" fmla="*/ 1521 w 5761"/>
                <a:gd name="T5" fmla="*/ 448 h 1104"/>
                <a:gd name="T6" fmla="*/ 5761 w 5761"/>
                <a:gd name="T7" fmla="*/ 1104 h 1104"/>
                <a:gd name="T8" fmla="*/ 5760 w 5761"/>
                <a:gd name="T9" fmla="*/ 8 h 1104"/>
                <a:gd name="T10" fmla="*/ 0 w 5761"/>
                <a:gd name="T11" fmla="*/ 0 h 1104"/>
              </a:gdLst>
              <a:ahLst/>
              <a:cxnLst>
                <a:cxn ang="0">
                  <a:pos x="T0" y="T1"/>
                </a:cxn>
                <a:cxn ang="0">
                  <a:pos x="T2" y="T3"/>
                </a:cxn>
                <a:cxn ang="0">
                  <a:pos x="T4" y="T5"/>
                </a:cxn>
                <a:cxn ang="0">
                  <a:pos x="T6" y="T7"/>
                </a:cxn>
                <a:cxn ang="0">
                  <a:pos x="T8" y="T9"/>
                </a:cxn>
                <a:cxn ang="0">
                  <a:pos x="T10" y="T11"/>
                </a:cxn>
              </a:cxnLst>
              <a:rect l="0" t="0" r="r" b="b"/>
              <a:pathLst>
                <a:path w="5761" h="1104">
                  <a:moveTo>
                    <a:pt x="0" y="0"/>
                  </a:moveTo>
                  <a:lnTo>
                    <a:pt x="0" y="632"/>
                  </a:lnTo>
                  <a:cubicBezTo>
                    <a:pt x="72" y="625"/>
                    <a:pt x="401" y="504"/>
                    <a:pt x="1521" y="448"/>
                  </a:cubicBezTo>
                  <a:cubicBezTo>
                    <a:pt x="2641" y="392"/>
                    <a:pt x="4505" y="504"/>
                    <a:pt x="5761" y="1104"/>
                  </a:cubicBezTo>
                  <a:lnTo>
                    <a:pt x="5760" y="8"/>
                  </a:lnTo>
                  <a:lnTo>
                    <a:pt x="0" y="0"/>
                  </a:lnTo>
                  <a:close/>
                </a:path>
              </a:pathLst>
            </a:custGeom>
            <a:gradFill rotWithShape="1">
              <a:gsLst>
                <a:gs pos="0">
                  <a:schemeClr val="hlink">
                    <a:gamma/>
                    <a:shade val="63529"/>
                    <a:invGamma/>
                  </a:schemeClr>
                </a:gs>
                <a:gs pos="100000">
                  <a:schemeClr val="hlink"/>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grpSp>
      <p:pic>
        <p:nvPicPr>
          <p:cNvPr id="3254" name="Picture 182" descr="figure07_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7518407" y="3124201"/>
            <a:ext cx="3263900" cy="2044700"/>
          </a:xfrm>
          <a:prstGeom prst="rect">
            <a:avLst/>
          </a:prstGeom>
          <a:noFill/>
          <a:extLst>
            <a:ext uri="{909E8E84-426E-40DD-AFC4-6F175D3DCCD1}">
              <a14:hiddenFill xmlns:a14="http://schemas.microsoft.com/office/drawing/2010/main">
                <a:solidFill>
                  <a:srgbClr val="FFFFFF"/>
                </a:solidFill>
              </a14:hiddenFill>
            </a:ext>
          </a:extLst>
        </p:spPr>
      </p:pic>
      <p:pic>
        <p:nvPicPr>
          <p:cNvPr id="3255" name="Picture 183" descr="figure07_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9359907" y="4005277"/>
            <a:ext cx="2832100" cy="1774825"/>
          </a:xfrm>
          <a:prstGeom prst="rect">
            <a:avLst/>
          </a:prstGeom>
          <a:noFill/>
          <a:extLst>
            <a:ext uri="{909E8E84-426E-40DD-AFC4-6F175D3DCCD1}">
              <a14:hiddenFill xmlns:a14="http://schemas.microsoft.com/office/drawing/2010/main">
                <a:solidFill>
                  <a:srgbClr val="FFFFFF"/>
                </a:solidFill>
              </a14:hiddenFill>
            </a:ext>
          </a:extLst>
        </p:spPr>
      </p:pic>
      <p:pic>
        <p:nvPicPr>
          <p:cNvPr id="3256" name="Picture 184" descr="figure07_o cop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8303684" y="4868866"/>
            <a:ext cx="2159000" cy="1352551"/>
          </a:xfrm>
          <a:prstGeom prst="rect">
            <a:avLst/>
          </a:prstGeom>
          <a:noFill/>
          <a:extLst>
            <a:ext uri="{909E8E84-426E-40DD-AFC4-6F175D3DCCD1}">
              <a14:hiddenFill xmlns:a14="http://schemas.microsoft.com/office/drawing/2010/main">
                <a:solidFill>
                  <a:srgbClr val="FFFFFF"/>
                </a:solidFill>
              </a14:hiddenFill>
            </a:ext>
          </a:extLst>
        </p:spPr>
      </p:pic>
      <p:sp>
        <p:nvSpPr>
          <p:cNvPr id="3258" name="Rectangle 186"/>
          <p:cNvSpPr>
            <a:spLocks noGrp="1" noChangeArrowheads="1"/>
          </p:cNvSpPr>
          <p:nvPr>
            <p:ph type="ctrTitle" sz="quarter"/>
          </p:nvPr>
        </p:nvSpPr>
        <p:spPr bwMode="gray">
          <a:xfrm>
            <a:off x="609600" y="4191000"/>
            <a:ext cx="7213600" cy="1219200"/>
          </a:xfrm>
          <a:prstGeom prst="rect">
            <a:avLst/>
          </a:prstGeom>
          <a:effectLst>
            <a:outerShdw dist="35921" dir="2700000" algn="ctr" rotWithShape="0">
              <a:schemeClr val="bg2"/>
            </a:outerShdw>
          </a:effectLst>
          <a:extLst>
            <a:ext uri="{909E8E84-426E-40DD-AFC4-6F175D3DCCD1}">
              <a14:hiddenFill xmlns:a14="http://schemas.microsoft.com/office/drawing/2010/main">
                <a:gradFill rotWithShape="1">
                  <a:gsLst>
                    <a:gs pos="0">
                      <a:schemeClr val="tx1"/>
                    </a:gs>
                    <a:gs pos="50000">
                      <a:schemeClr val="hlink"/>
                    </a:gs>
                    <a:gs pos="100000">
                      <a:schemeClr val="tx1"/>
                    </a:gs>
                  </a:gsLst>
                  <a:lin ang="0" scaled="1"/>
                </a:gradFill>
              </a14:hiddenFill>
            </a:ext>
          </a:extLst>
        </p:spPr>
        <p:txBody>
          <a:bodyPr/>
          <a:lstStyle>
            <a:lvl1pPr algn="l">
              <a:defRPr sz="4000">
                <a:solidFill>
                  <a:schemeClr val="tx1"/>
                </a:solidFill>
              </a:defRPr>
            </a:lvl1pPr>
          </a:lstStyle>
          <a:p>
            <a:pPr lvl="0"/>
            <a:r>
              <a:rPr lang="zh-CN" altLang="en-US" noProof="0"/>
              <a:t>单击此处编辑母版标题样式</a:t>
            </a:r>
            <a:endParaRPr lang="en-US" altLang="ko-KR"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竖排文字">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Date Placeholder 3"/>
          <p:cNvSpPr>
            <a:spLocks noGrp="1"/>
          </p:cNvSpPr>
          <p:nvPr>
            <p:ph type="dt" sz="half" idx="10"/>
          </p:nvPr>
        </p:nvSpPr>
        <p:spPr/>
        <p:txBody>
          <a:bodyPr/>
          <a:lstStyle>
            <a:lvl1pPr>
              <a:defRPr/>
            </a:lvl1pPr>
          </a:lstStyle>
          <a:p>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a:lvl1pPr>
          </a:lstStyle>
          <a:p>
            <a:fld id="{7AF33C28-A71A-4459-B48B-0CF3BFDAB261}" type="slidenum">
              <a:rPr lang="en-US" altLang="zh-CN" smtClean="0"/>
              <a:t>‹#›</a:t>
            </a:fld>
            <a:endParaRPr lang="en-US" altLang="zh-CN"/>
          </a:p>
        </p:txBody>
      </p:sp>
      <p:sp>
        <p:nvSpPr>
          <p:cNvPr id="7" name="Rectangle 2"/>
          <p:cNvSpPr>
            <a:spLocks noGrp="1" noChangeArrowheads="1"/>
          </p:cNvSpPr>
          <p:nvPr>
            <p:ph type="title"/>
          </p:nvPr>
        </p:nvSpPr>
        <p:spPr bwMode="white">
          <a:xfrm>
            <a:off x="713532" y="97068"/>
            <a:ext cx="10868869"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endParaRPr lang="en-US" altLang="zh-C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37652" y="209552"/>
            <a:ext cx="2698749" cy="6053139"/>
          </a:xfrm>
          <a:prstGeom prst="rect">
            <a:avLst/>
          </a:prstGeom>
        </p:spPr>
        <p:txBody>
          <a:bodyPr vert="eaVert"/>
          <a:lstStyle/>
          <a:p>
            <a:r>
              <a:rPr lang="zh-CN" altLang="en-US"/>
              <a:t>单击此处编辑母版标题样式</a:t>
            </a:r>
          </a:p>
        </p:txBody>
      </p:sp>
      <p:sp>
        <p:nvSpPr>
          <p:cNvPr id="3" name="Vertical Text Placeholder 2"/>
          <p:cNvSpPr>
            <a:spLocks noGrp="1"/>
          </p:cNvSpPr>
          <p:nvPr>
            <p:ph type="body" orient="vert" idx="1"/>
          </p:nvPr>
        </p:nvSpPr>
        <p:spPr>
          <a:xfrm>
            <a:off x="1035051" y="209552"/>
            <a:ext cx="7899400" cy="605313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Date Placeholder 3"/>
          <p:cNvSpPr>
            <a:spLocks noGrp="1"/>
          </p:cNvSpPr>
          <p:nvPr>
            <p:ph type="dt" sz="half" idx="10"/>
          </p:nvPr>
        </p:nvSpPr>
        <p:spPr/>
        <p:txBody>
          <a:bodyPr/>
          <a:lstStyle>
            <a:lvl1pPr>
              <a:defRPr/>
            </a:lvl1pPr>
          </a:lstStyle>
          <a:p>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a:lvl1pPr>
          </a:lstStyle>
          <a:p>
            <a:fld id="{7AF33C28-A71A-4459-B48B-0CF3BFDAB261}" type="slidenum">
              <a:rPr lang="en-US" altLang="zh-CN" smtClean="0"/>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标题和表格">
    <p:spTree>
      <p:nvGrpSpPr>
        <p:cNvPr id="1" name=""/>
        <p:cNvGrpSpPr/>
        <p:nvPr/>
      </p:nvGrpSpPr>
      <p:grpSpPr>
        <a:xfrm>
          <a:off x="0" y="0"/>
          <a:ext cx="0" cy="0"/>
          <a:chOff x="0" y="0"/>
          <a:chExt cx="0" cy="0"/>
        </a:xfrm>
      </p:grpSpPr>
      <p:sp>
        <p:nvSpPr>
          <p:cNvPr id="3" name="Table Placeholder 2"/>
          <p:cNvSpPr>
            <a:spLocks noGrp="1"/>
          </p:cNvSpPr>
          <p:nvPr>
            <p:ph type="tbl" idx="1" hasCustomPrompt="1"/>
          </p:nvPr>
        </p:nvSpPr>
        <p:spPr>
          <a:xfrm>
            <a:off x="1035052" y="1347789"/>
            <a:ext cx="10344149" cy="4914900"/>
          </a:xfrm>
        </p:spPr>
        <p:txBody>
          <a:bodyPr/>
          <a:lstStyle/>
          <a:p>
            <a:r>
              <a:rPr lang="zh-CN" altLang="en-US"/>
              <a:t>单击图标添加表格</a:t>
            </a:r>
          </a:p>
        </p:txBody>
      </p:sp>
      <p:sp>
        <p:nvSpPr>
          <p:cNvPr id="4" name="Date Placeholder 3"/>
          <p:cNvSpPr>
            <a:spLocks noGrp="1"/>
          </p:cNvSpPr>
          <p:nvPr>
            <p:ph type="dt" sz="half" idx="10"/>
          </p:nvPr>
        </p:nvSpPr>
        <p:spPr>
          <a:xfrm>
            <a:off x="609600" y="6429388"/>
            <a:ext cx="2844800" cy="320675"/>
          </a:xfrm>
        </p:spPr>
        <p:txBody>
          <a:bodyPr/>
          <a:lstStyle>
            <a:lvl1pPr>
              <a:defRPr/>
            </a:lvl1pPr>
          </a:lstStyle>
          <a:p>
            <a:endParaRPr lang="en-US" altLang="zh-CN"/>
          </a:p>
        </p:txBody>
      </p:sp>
      <p:sp>
        <p:nvSpPr>
          <p:cNvPr id="5" name="Footer Placeholder 4"/>
          <p:cNvSpPr>
            <a:spLocks noGrp="1"/>
          </p:cNvSpPr>
          <p:nvPr>
            <p:ph type="ftr" sz="quarter" idx="11"/>
          </p:nvPr>
        </p:nvSpPr>
        <p:spPr>
          <a:xfrm>
            <a:off x="4165600" y="6429388"/>
            <a:ext cx="3860800" cy="320675"/>
          </a:xfrm>
        </p:spPr>
        <p:txBody>
          <a:bodyPr/>
          <a:lstStyle>
            <a:lvl1pPr>
              <a:defRPr/>
            </a:lvl1pPr>
          </a:lstStyle>
          <a:p>
            <a:endParaRPr lang="en-US" altLang="zh-CN"/>
          </a:p>
        </p:txBody>
      </p:sp>
      <p:sp>
        <p:nvSpPr>
          <p:cNvPr id="6" name="Slide Number Placeholder 5"/>
          <p:cNvSpPr>
            <a:spLocks noGrp="1"/>
          </p:cNvSpPr>
          <p:nvPr>
            <p:ph type="sldNum" sz="quarter" idx="12"/>
          </p:nvPr>
        </p:nvSpPr>
        <p:spPr>
          <a:xfrm>
            <a:off x="8737600" y="6429388"/>
            <a:ext cx="2844800" cy="320675"/>
          </a:xfrm>
        </p:spPr>
        <p:txBody>
          <a:bodyPr/>
          <a:lstStyle>
            <a:lvl1pPr>
              <a:defRPr/>
            </a:lvl1pPr>
          </a:lstStyle>
          <a:p>
            <a:fld id="{7AF33C28-A71A-4459-B48B-0CF3BFDAB261}" type="slidenum">
              <a:rPr lang="en-US" altLang="zh-CN" smtClean="0"/>
              <a:t>‹#›</a:t>
            </a:fld>
            <a:endParaRPr lang="en-US" altLang="zh-CN"/>
          </a:p>
        </p:txBody>
      </p:sp>
      <p:sp>
        <p:nvSpPr>
          <p:cNvPr id="7" name="Rectangle 2"/>
          <p:cNvSpPr>
            <a:spLocks noGrp="1" noChangeArrowheads="1"/>
          </p:cNvSpPr>
          <p:nvPr>
            <p:ph type="title"/>
          </p:nvPr>
        </p:nvSpPr>
        <p:spPr bwMode="white">
          <a:xfrm>
            <a:off x="713532" y="97067"/>
            <a:ext cx="10868869"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endParaRPr lang="en-US" altLang="zh-CN"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zh-CN"/>
          </a:p>
        </p:txBody>
      </p:sp>
      <p:sp>
        <p:nvSpPr>
          <p:cNvPr id="3" name="Footer Placeholder 2"/>
          <p:cNvSpPr>
            <a:spLocks noGrp="1"/>
          </p:cNvSpPr>
          <p:nvPr>
            <p:ph type="ftr" sz="quarter" idx="11"/>
          </p:nvPr>
        </p:nvSpPr>
        <p:spPr/>
        <p:txBody>
          <a:bodyPr/>
          <a:lstStyle>
            <a:lvl1pPr>
              <a:defRPr/>
            </a:lvl1pPr>
          </a:lstStyle>
          <a:p>
            <a:endParaRPr lang="en-US" altLang="zh-CN"/>
          </a:p>
        </p:txBody>
      </p:sp>
      <p:sp>
        <p:nvSpPr>
          <p:cNvPr id="4" name="Slide Number Placeholder 3"/>
          <p:cNvSpPr>
            <a:spLocks noGrp="1"/>
          </p:cNvSpPr>
          <p:nvPr>
            <p:ph type="sldNum" sz="quarter" idx="12"/>
          </p:nvPr>
        </p:nvSpPr>
        <p:spPr/>
        <p:txBody>
          <a:bodyPr/>
          <a:lstStyle>
            <a:lvl1pPr>
              <a:defRPr/>
            </a:lvl1pPr>
          </a:lstStyle>
          <a:p>
            <a:fld id="{379389A8-1677-4C0F-B809-29B75D50ED75}" type="slidenum">
              <a:rPr lang="en-US" altLang="zh-CN"/>
              <a:t>‹#›</a:t>
            </a:fld>
            <a:endParaRPr lang="en-US" altLang="zh-CN"/>
          </a:p>
        </p:txBody>
      </p:sp>
      <p:sp>
        <p:nvSpPr>
          <p:cNvPr id="5" name="Rectangle 2"/>
          <p:cNvSpPr>
            <a:spLocks noGrp="1" noChangeArrowheads="1"/>
          </p:cNvSpPr>
          <p:nvPr>
            <p:ph type="title"/>
          </p:nvPr>
        </p:nvSpPr>
        <p:spPr bwMode="white">
          <a:xfrm>
            <a:off x="713532" y="97068"/>
            <a:ext cx="10868869"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en-US" altLang="zh-CN" dirty="0"/>
              <a:t>Click to edit Master title style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717" y="987441"/>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840330" y="987440"/>
            <a:ext cx="3932767" cy="488156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p:cNvSpPr>
            <a:spLocks noGrp="1"/>
          </p:cNvSpPr>
          <p:nvPr>
            <p:ph type="dt" sz="half" idx="10"/>
          </p:nvPr>
        </p:nvSpPr>
        <p:spPr/>
        <p:txBody>
          <a:bodyPr/>
          <a:lstStyle>
            <a:lvl1pPr>
              <a:defRPr/>
            </a:lvl1pPr>
          </a:lstStyle>
          <a:p>
            <a:endParaRPr lang="en-US" altLang="zh-CN"/>
          </a:p>
        </p:txBody>
      </p:sp>
      <p:sp>
        <p:nvSpPr>
          <p:cNvPr id="6" name="Footer Placeholder 5"/>
          <p:cNvSpPr>
            <a:spLocks noGrp="1"/>
          </p:cNvSpPr>
          <p:nvPr>
            <p:ph type="ftr" sz="quarter" idx="11"/>
          </p:nvPr>
        </p:nvSpPr>
        <p:spPr/>
        <p:txBody>
          <a:bodyPr/>
          <a:lstStyle>
            <a:lvl1pPr>
              <a:defRPr/>
            </a:lvl1pPr>
          </a:lstStyle>
          <a:p>
            <a:endParaRPr lang="en-US" altLang="zh-CN"/>
          </a:p>
        </p:txBody>
      </p:sp>
      <p:sp>
        <p:nvSpPr>
          <p:cNvPr id="7" name="Slide Number Placeholder 6"/>
          <p:cNvSpPr>
            <a:spLocks noGrp="1"/>
          </p:cNvSpPr>
          <p:nvPr>
            <p:ph type="sldNum" sz="quarter" idx="12"/>
          </p:nvPr>
        </p:nvSpPr>
        <p:spPr/>
        <p:txBody>
          <a:bodyPr/>
          <a:lstStyle>
            <a:lvl1pPr>
              <a:defRPr/>
            </a:lvl1pPr>
          </a:lstStyle>
          <a:p>
            <a:fld id="{822A0A86-BB8A-4798-B428-7128DEC84247}" type="slidenum">
              <a:rPr lang="en-US" altLang="zh-CN"/>
              <a:t>‹#›</a:t>
            </a:fld>
            <a:endParaRPr lang="en-US" altLang="zh-CN"/>
          </a:p>
        </p:txBody>
      </p:sp>
      <p:sp>
        <p:nvSpPr>
          <p:cNvPr id="8" name="Rectangle 2"/>
          <p:cNvSpPr>
            <a:spLocks noGrp="1" noChangeArrowheads="1"/>
          </p:cNvSpPr>
          <p:nvPr>
            <p:ph type="title"/>
          </p:nvPr>
        </p:nvSpPr>
        <p:spPr bwMode="white">
          <a:xfrm>
            <a:off x="713532" y="97068"/>
            <a:ext cx="10868869"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en-US" altLang="zh-CN" dirty="0"/>
              <a:t>Click to edit Master title style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lvl1pPr>
              <a:defRPr/>
            </a:lvl1pPr>
          </a:lstStyle>
          <a:p>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a:lvl1pPr>
          </a:lstStyle>
          <a:p>
            <a:fld id="{18D501E9-4A3E-4E05-A7B2-100BA5E08C49}" type="slidenum">
              <a:rPr lang="en-US" altLang="zh-CN"/>
              <a:t>‹#›</a:t>
            </a:fld>
            <a:endParaRPr lang="en-US" altLang="zh-CN"/>
          </a:p>
        </p:txBody>
      </p:sp>
      <p:sp>
        <p:nvSpPr>
          <p:cNvPr id="7" name="Rectangle 2"/>
          <p:cNvSpPr>
            <a:spLocks noGrp="1" noChangeArrowheads="1"/>
          </p:cNvSpPr>
          <p:nvPr>
            <p:ph type="title"/>
          </p:nvPr>
        </p:nvSpPr>
        <p:spPr bwMode="white">
          <a:xfrm>
            <a:off x="713532" y="97068"/>
            <a:ext cx="10868869"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en-US" altLang="zh-CN" dirty="0"/>
              <a:t>Click to edit Master title style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p>
            <a:fld id="{7AF33C28-A71A-4459-B48B-0CF3BFDAB261}" type="slidenum">
              <a:rPr lang="en-US" altLang="zh-CN" smtClean="0"/>
              <a:t>‹#›</a:t>
            </a:fld>
            <a:endParaRPr lang="en-US" altLang="zh-CN"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5" name="Rectangle 9" descr="Light horizontal"/>
          <p:cNvSpPr>
            <a:spLocks noChangeArrowheads="1"/>
          </p:cNvSpPr>
          <p:nvPr/>
        </p:nvSpPr>
        <p:spPr bwMode="gray">
          <a:xfrm>
            <a:off x="-12698" y="16"/>
            <a:ext cx="12179300" cy="539155"/>
          </a:xfrm>
          <a:prstGeom prst="rect">
            <a:avLst/>
          </a:prstGeom>
          <a:pattFill prst="ltHorz">
            <a:fgClr>
              <a:schemeClr val="bg2"/>
            </a:fgClr>
            <a:bgClr>
              <a:schemeClr val="bg1"/>
            </a:bgClr>
          </a:patt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 name="Rectangle 10"/>
          <p:cNvSpPr>
            <a:spLocks noChangeArrowheads="1"/>
          </p:cNvSpPr>
          <p:nvPr/>
        </p:nvSpPr>
        <p:spPr bwMode="invGray">
          <a:xfrm>
            <a:off x="-12698" y="2630504"/>
            <a:ext cx="12204700" cy="1103313"/>
          </a:xfrm>
          <a:prstGeom prst="rect">
            <a:avLst/>
          </a:prstGeom>
          <a:solidFill>
            <a:srgbClr val="4F8356"/>
          </a:solidFill>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3074" name="Rectangle 2"/>
          <p:cNvSpPr>
            <a:spLocks noGrp="1" noChangeArrowheads="1"/>
          </p:cNvSpPr>
          <p:nvPr>
            <p:ph type="ctrTitle"/>
          </p:nvPr>
        </p:nvSpPr>
        <p:spPr>
          <a:xfrm>
            <a:off x="609600" y="2720992"/>
            <a:ext cx="11151029" cy="1012825"/>
          </a:xfrm>
          <a:prstGeom prst="rect">
            <a:avLst/>
          </a:prstGeom>
        </p:spPr>
        <p:txBody>
          <a:bodyPr/>
          <a:lstStyle>
            <a:lvl1pPr algn="l">
              <a:defRPr sz="3300" b="1"/>
            </a:lvl1pPr>
          </a:lstStyle>
          <a:p>
            <a:pPr lvl="0"/>
            <a:r>
              <a:rPr lang="en-US" altLang="zh-CN" noProof="0" dirty="0"/>
              <a:t>Click to edit Master title style</a:t>
            </a:r>
          </a:p>
        </p:txBody>
      </p:sp>
      <p:sp>
        <p:nvSpPr>
          <p:cNvPr id="13" name="Rectangle 4"/>
          <p:cNvSpPr>
            <a:spLocks noGrp="1" noChangeArrowheads="1"/>
          </p:cNvSpPr>
          <p:nvPr>
            <p:ph type="dt" sz="half" idx="10"/>
          </p:nvPr>
        </p:nvSpPr>
        <p:spPr>
          <a:xfrm>
            <a:off x="335361" y="6453341"/>
            <a:ext cx="2805675" cy="404663"/>
          </a:xfrm>
        </p:spPr>
        <p:txBody>
          <a:bodyPr/>
          <a:lstStyle>
            <a:lvl1pPr algn="ctr">
              <a:defRPr/>
            </a:lvl1pPr>
          </a:lstStyle>
          <a:p>
            <a:pPr>
              <a:defRPr/>
            </a:pPr>
            <a:endParaRPr lang="en-US" altLang="zh-CN" dirty="0"/>
          </a:p>
        </p:txBody>
      </p:sp>
      <p:sp>
        <p:nvSpPr>
          <p:cNvPr id="14" name="Rectangle 5"/>
          <p:cNvSpPr>
            <a:spLocks noGrp="1" noChangeArrowheads="1"/>
          </p:cNvSpPr>
          <p:nvPr>
            <p:ph type="ftr" sz="quarter" idx="11"/>
          </p:nvPr>
        </p:nvSpPr>
        <p:spPr>
          <a:xfrm>
            <a:off x="4165600" y="6453352"/>
            <a:ext cx="3860800" cy="320675"/>
          </a:xfrm>
        </p:spPr>
        <p:txBody>
          <a:bodyPr/>
          <a:lstStyle>
            <a:lvl1pPr>
              <a:defRPr/>
            </a:lvl1pPr>
          </a:lstStyle>
          <a:p>
            <a:endParaRPr lang="en-US" dirty="0"/>
          </a:p>
        </p:txBody>
      </p:sp>
      <p:sp>
        <p:nvSpPr>
          <p:cNvPr id="15" name="Rectangle 6"/>
          <p:cNvSpPr>
            <a:spLocks noGrp="1" noChangeArrowheads="1"/>
          </p:cNvSpPr>
          <p:nvPr>
            <p:ph type="sldNum" sz="quarter" idx="12"/>
          </p:nvPr>
        </p:nvSpPr>
        <p:spPr>
          <a:xfrm>
            <a:off x="9438659" y="6430068"/>
            <a:ext cx="2446965" cy="320675"/>
          </a:xfrm>
        </p:spPr>
        <p:txBody>
          <a:bodyPr/>
          <a:lstStyle>
            <a:lvl1pPr>
              <a:defRPr>
                <a:solidFill>
                  <a:schemeClr val="tx1"/>
                </a:solidFill>
              </a:defRPr>
            </a:lvl1pPr>
          </a:lstStyle>
          <a:p>
            <a:pPr>
              <a:defRPr/>
            </a:pPr>
            <a:fld id="{DEE6B878-5F75-4966-A6DF-2001599B6E6D}" type="slidenum">
              <a:rPr lang="en-US" altLang="zh-CN" smtClean="0"/>
              <a:t>‹#›</a:t>
            </a:fld>
            <a:endParaRPr lang="en-US"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13532" y="130576"/>
            <a:ext cx="10868869" cy="563563"/>
          </a:xfrm>
          <a:prstGeom prst="rect">
            <a:avLst/>
          </a:prstGeom>
        </p:spPr>
        <p:txBody>
          <a:bodyPr/>
          <a:lstStyle/>
          <a:p>
            <a:r>
              <a:rPr lang="zh-CN" altLang="en-US"/>
              <a:t>单击此处编辑母版标题样式</a:t>
            </a:r>
            <a:endParaRPr lang="zh-CN" altLang="en-US" dirty="0"/>
          </a:p>
        </p:txBody>
      </p:sp>
      <p:sp>
        <p:nvSpPr>
          <p:cNvPr id="3" name="Content Placeholder 2"/>
          <p:cNvSpPr>
            <a:spLocks noGrp="1"/>
          </p:cNvSpPr>
          <p:nvPr>
            <p:ph idx="1"/>
          </p:nvPr>
        </p:nvSpPr>
        <p:spPr/>
        <p:txBody>
          <a:bodyPr/>
          <a:lstStyle>
            <a:lvl1pPr>
              <a:defRPr sz="3600"/>
            </a:lvl1pPr>
            <a:lvl2pPr>
              <a:defRPr sz="3200"/>
            </a:lvl2pPr>
            <a:lvl3pPr>
              <a:defRPr sz="2800"/>
            </a:lvl3pPr>
            <a:lvl4pPr>
              <a:defRPr sz="2400"/>
            </a:lvl4pPr>
            <a:lvl5pPr>
              <a:defRPr sz="24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4" name="Date Placeholder 3"/>
          <p:cNvSpPr>
            <a:spLocks noGrp="1"/>
          </p:cNvSpPr>
          <p:nvPr>
            <p:ph type="dt" sz="half" idx="10"/>
          </p:nvPr>
        </p:nvSpPr>
        <p:spPr/>
        <p:txBody>
          <a:bodyPr/>
          <a:lstStyle>
            <a:lvl1pPr>
              <a:defRPr/>
            </a:lvl1pPr>
          </a:lstStyle>
          <a:p>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a:lvl1pPr>
          </a:lstStyle>
          <a:p>
            <a:fld id="{7AF33C28-A71A-4459-B48B-0CF3BFDAB261}" type="slidenum">
              <a:rPr lang="en-US" altLang="zh-CN" smtClean="0"/>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52"/>
            <a:ext cx="10515600" cy="2852737"/>
          </a:xfrm>
          <a:prstGeom prst="rect">
            <a:avLst/>
          </a:prstGeom>
        </p:spPr>
        <p:txBody>
          <a:bodyPr anchor="b"/>
          <a:lstStyle>
            <a:lvl1pPr>
              <a:defRPr sz="6000"/>
            </a:lvl1pPr>
          </a:lstStyle>
          <a:p>
            <a:r>
              <a:rPr lang="zh-CN" altLang="en-US"/>
              <a:t>单击此处编辑母版标题样式</a:t>
            </a:r>
          </a:p>
        </p:txBody>
      </p:sp>
      <p:sp>
        <p:nvSpPr>
          <p:cNvPr id="3" name="Text Placeholder 2"/>
          <p:cNvSpPr>
            <a:spLocks noGrp="1"/>
          </p:cNvSpPr>
          <p:nvPr>
            <p:ph type="body" idx="1"/>
          </p:nvPr>
        </p:nvSpPr>
        <p:spPr>
          <a:xfrm>
            <a:off x="831851" y="4589476"/>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Date Placeholder 3"/>
          <p:cNvSpPr>
            <a:spLocks noGrp="1"/>
          </p:cNvSpPr>
          <p:nvPr>
            <p:ph type="dt" sz="half" idx="10"/>
          </p:nvPr>
        </p:nvSpPr>
        <p:spPr/>
        <p:txBody>
          <a:bodyPr/>
          <a:lstStyle>
            <a:lvl1pPr>
              <a:defRPr/>
            </a:lvl1pPr>
          </a:lstStyle>
          <a:p>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a:lvl1pPr>
          </a:lstStyle>
          <a:p>
            <a:fld id="{7AF33C28-A71A-4459-B48B-0CF3BFDAB261}" type="slidenum">
              <a:rPr lang="en-US" altLang="zh-CN" smtClean="0"/>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911424" y="116646"/>
            <a:ext cx="10467776" cy="563563"/>
          </a:xfrm>
          <a:prstGeom prst="rect">
            <a:avLst/>
          </a:prstGeom>
        </p:spPr>
        <p:txBody>
          <a:bodyPr/>
          <a:lstStyle/>
          <a:p>
            <a:r>
              <a:rPr lang="zh-CN" altLang="en-US"/>
              <a:t>单击此处编辑母版标题样式</a:t>
            </a:r>
          </a:p>
        </p:txBody>
      </p:sp>
      <p:sp>
        <p:nvSpPr>
          <p:cNvPr id="3" name="Content Placeholder 2"/>
          <p:cNvSpPr>
            <a:spLocks noGrp="1"/>
          </p:cNvSpPr>
          <p:nvPr>
            <p:ph sz="half" idx="1"/>
          </p:nvPr>
        </p:nvSpPr>
        <p:spPr>
          <a:xfrm>
            <a:off x="1035051" y="1347789"/>
            <a:ext cx="5069416" cy="49149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Content Placeholder 3"/>
          <p:cNvSpPr>
            <a:spLocks noGrp="1"/>
          </p:cNvSpPr>
          <p:nvPr>
            <p:ph sz="half" idx="2"/>
          </p:nvPr>
        </p:nvSpPr>
        <p:spPr>
          <a:xfrm>
            <a:off x="6307668" y="1347789"/>
            <a:ext cx="5071533" cy="49149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Date Placeholder 4"/>
          <p:cNvSpPr>
            <a:spLocks noGrp="1"/>
          </p:cNvSpPr>
          <p:nvPr>
            <p:ph type="dt" sz="half" idx="10"/>
          </p:nvPr>
        </p:nvSpPr>
        <p:spPr/>
        <p:txBody>
          <a:bodyPr/>
          <a:lstStyle>
            <a:lvl1pPr>
              <a:defRPr/>
            </a:lvl1pPr>
          </a:lstStyle>
          <a:p>
            <a:endParaRPr lang="en-US" altLang="zh-CN"/>
          </a:p>
        </p:txBody>
      </p:sp>
      <p:sp>
        <p:nvSpPr>
          <p:cNvPr id="6" name="Footer Placeholder 5"/>
          <p:cNvSpPr>
            <a:spLocks noGrp="1"/>
          </p:cNvSpPr>
          <p:nvPr>
            <p:ph type="ftr" sz="quarter" idx="11"/>
          </p:nvPr>
        </p:nvSpPr>
        <p:spPr/>
        <p:txBody>
          <a:bodyPr/>
          <a:lstStyle>
            <a:lvl1pPr>
              <a:defRPr/>
            </a:lvl1pPr>
          </a:lstStyle>
          <a:p>
            <a:endParaRPr lang="en-US" altLang="zh-CN"/>
          </a:p>
        </p:txBody>
      </p:sp>
      <p:sp>
        <p:nvSpPr>
          <p:cNvPr id="7" name="Slide Number Placeholder 6"/>
          <p:cNvSpPr>
            <a:spLocks noGrp="1"/>
          </p:cNvSpPr>
          <p:nvPr>
            <p:ph type="sldNum" sz="quarter" idx="12"/>
          </p:nvPr>
        </p:nvSpPr>
        <p:spPr/>
        <p:txBody>
          <a:bodyPr/>
          <a:lstStyle>
            <a:lvl1pPr>
              <a:defRPr/>
            </a:lvl1pPr>
          </a:lstStyle>
          <a:p>
            <a:fld id="{7AF33C28-A71A-4459-B48B-0CF3BFDAB261}" type="slidenum">
              <a:rPr lang="en-US" altLang="zh-CN" smtClean="0"/>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589" y="4"/>
            <a:ext cx="10515600" cy="903635"/>
          </a:xfrm>
          <a:prstGeom prst="rect">
            <a:avLst/>
          </a:prstGeom>
        </p:spPr>
        <p:txBody>
          <a:bodyPr/>
          <a:lstStyle/>
          <a:p>
            <a:r>
              <a:rPr lang="zh-CN" altLang="en-US"/>
              <a:t>单击此处编辑母版标题样式</a:t>
            </a:r>
          </a:p>
        </p:txBody>
      </p:sp>
      <p:sp>
        <p:nvSpPr>
          <p:cNvPr id="3" name="Text Placeholder 2"/>
          <p:cNvSpPr>
            <a:spLocks noGrp="1"/>
          </p:cNvSpPr>
          <p:nvPr>
            <p:ph type="body" idx="1"/>
          </p:nvPr>
        </p:nvSpPr>
        <p:spPr>
          <a:xfrm>
            <a:off x="624859" y="1124744"/>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4859" y="1948656"/>
            <a:ext cx="5158316" cy="40726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Text Placeholder 4"/>
          <p:cNvSpPr>
            <a:spLocks noGrp="1"/>
          </p:cNvSpPr>
          <p:nvPr>
            <p:ph type="body" sz="quarter" idx="3"/>
          </p:nvPr>
        </p:nvSpPr>
        <p:spPr>
          <a:xfrm>
            <a:off x="5956736" y="1124744"/>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956736" y="1948656"/>
            <a:ext cx="5183717" cy="40726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Date Placeholder 6"/>
          <p:cNvSpPr>
            <a:spLocks noGrp="1"/>
          </p:cNvSpPr>
          <p:nvPr>
            <p:ph type="dt" sz="half" idx="10"/>
          </p:nvPr>
        </p:nvSpPr>
        <p:spPr/>
        <p:txBody>
          <a:bodyPr/>
          <a:lstStyle>
            <a:lvl1pPr>
              <a:defRPr/>
            </a:lvl1pPr>
          </a:lstStyle>
          <a:p>
            <a:endParaRPr lang="en-US" altLang="zh-CN"/>
          </a:p>
        </p:txBody>
      </p:sp>
      <p:sp>
        <p:nvSpPr>
          <p:cNvPr id="8" name="Footer Placeholder 7"/>
          <p:cNvSpPr>
            <a:spLocks noGrp="1"/>
          </p:cNvSpPr>
          <p:nvPr>
            <p:ph type="ftr" sz="quarter" idx="11"/>
          </p:nvPr>
        </p:nvSpPr>
        <p:spPr/>
        <p:txBody>
          <a:bodyPr/>
          <a:lstStyle>
            <a:lvl1pPr>
              <a:defRPr/>
            </a:lvl1pPr>
          </a:lstStyle>
          <a:p>
            <a:endParaRPr lang="en-US" altLang="zh-CN"/>
          </a:p>
        </p:txBody>
      </p:sp>
      <p:sp>
        <p:nvSpPr>
          <p:cNvPr id="9" name="Slide Number Placeholder 8"/>
          <p:cNvSpPr>
            <a:spLocks noGrp="1"/>
          </p:cNvSpPr>
          <p:nvPr>
            <p:ph type="sldNum" sz="quarter" idx="12"/>
          </p:nvPr>
        </p:nvSpPr>
        <p:spPr/>
        <p:txBody>
          <a:bodyPr/>
          <a:lstStyle>
            <a:lvl1pPr>
              <a:defRPr/>
            </a:lvl1pPr>
          </a:lstStyle>
          <a:p>
            <a:fld id="{7AF33C28-A71A-4459-B48B-0CF3BFDAB261}" type="slidenum">
              <a:rPr lang="en-US" altLang="zh-CN" smtClean="0"/>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1168400" y="44638"/>
            <a:ext cx="9855200" cy="563563"/>
          </a:xfrm>
          <a:prstGeom prst="rect">
            <a:avLst/>
          </a:prstGeom>
        </p:spPr>
        <p:txBody>
          <a:bodyPr/>
          <a:lstStyle/>
          <a:p>
            <a:r>
              <a:rPr lang="zh-CN" altLang="en-US"/>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zh-CN"/>
          </a:p>
        </p:txBody>
      </p:sp>
      <p:sp>
        <p:nvSpPr>
          <p:cNvPr id="3" name="Footer Placeholder 2"/>
          <p:cNvSpPr>
            <a:spLocks noGrp="1"/>
          </p:cNvSpPr>
          <p:nvPr>
            <p:ph type="ftr" sz="quarter" idx="11"/>
          </p:nvPr>
        </p:nvSpPr>
        <p:spPr/>
        <p:txBody>
          <a:bodyPr/>
          <a:lstStyle>
            <a:lvl1pPr>
              <a:defRPr/>
            </a:lvl1pPr>
          </a:lstStyle>
          <a:p>
            <a:endParaRPr lang="en-US" altLang="zh-CN"/>
          </a:p>
        </p:txBody>
      </p:sp>
      <p:sp>
        <p:nvSpPr>
          <p:cNvPr id="4" name="Slide Number Placeholder 3"/>
          <p:cNvSpPr>
            <a:spLocks noGrp="1"/>
          </p:cNvSpPr>
          <p:nvPr>
            <p:ph type="sldNum" sz="quarter" idx="12"/>
          </p:nvPr>
        </p:nvSpPr>
        <p:spPr/>
        <p:txBody>
          <a:bodyPr/>
          <a:lstStyle>
            <a:lvl1pPr>
              <a:defRPr/>
            </a:lvl1pPr>
          </a:lstStyle>
          <a:p>
            <a:fld id="{7AF33C28-A71A-4459-B48B-0CF3BFDAB261}" type="slidenum">
              <a:rPr lang="en-US" altLang="zh-CN" smtClean="0"/>
              <a:t>‹#›</a:t>
            </a:fld>
            <a:endParaRPr lang="en-US" altLang="zh-CN"/>
          </a:p>
        </p:txBody>
      </p:sp>
      <p:sp>
        <p:nvSpPr>
          <p:cNvPr id="5" name="Rectangle 2"/>
          <p:cNvSpPr>
            <a:spLocks noGrp="1" noChangeArrowheads="1"/>
          </p:cNvSpPr>
          <p:nvPr>
            <p:ph type="title"/>
          </p:nvPr>
        </p:nvSpPr>
        <p:spPr bwMode="white">
          <a:xfrm>
            <a:off x="713532" y="97068"/>
            <a:ext cx="10868869"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endParaRPr lang="en-US" altLang="zh-C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内容与标题">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717" y="987441"/>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Text Placeholder 3"/>
          <p:cNvSpPr>
            <a:spLocks noGrp="1"/>
          </p:cNvSpPr>
          <p:nvPr>
            <p:ph type="body" sz="half" idx="2"/>
          </p:nvPr>
        </p:nvSpPr>
        <p:spPr>
          <a:xfrm>
            <a:off x="840330" y="987440"/>
            <a:ext cx="3932767" cy="488156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lvl1pPr>
              <a:defRPr/>
            </a:lvl1pPr>
          </a:lstStyle>
          <a:p>
            <a:endParaRPr lang="en-US" altLang="zh-CN"/>
          </a:p>
        </p:txBody>
      </p:sp>
      <p:sp>
        <p:nvSpPr>
          <p:cNvPr id="6" name="Footer Placeholder 5"/>
          <p:cNvSpPr>
            <a:spLocks noGrp="1"/>
          </p:cNvSpPr>
          <p:nvPr>
            <p:ph type="ftr" sz="quarter" idx="11"/>
          </p:nvPr>
        </p:nvSpPr>
        <p:spPr/>
        <p:txBody>
          <a:bodyPr/>
          <a:lstStyle>
            <a:lvl1pPr>
              <a:defRPr/>
            </a:lvl1pPr>
          </a:lstStyle>
          <a:p>
            <a:endParaRPr lang="en-US" altLang="zh-CN"/>
          </a:p>
        </p:txBody>
      </p:sp>
      <p:sp>
        <p:nvSpPr>
          <p:cNvPr id="7" name="Slide Number Placeholder 6"/>
          <p:cNvSpPr>
            <a:spLocks noGrp="1"/>
          </p:cNvSpPr>
          <p:nvPr>
            <p:ph type="sldNum" sz="quarter" idx="12"/>
          </p:nvPr>
        </p:nvSpPr>
        <p:spPr/>
        <p:txBody>
          <a:bodyPr/>
          <a:lstStyle>
            <a:lvl1pPr>
              <a:defRPr/>
            </a:lvl1pPr>
          </a:lstStyle>
          <a:p>
            <a:fld id="{7AF33C28-A71A-4459-B48B-0CF3BFDAB261}" type="slidenum">
              <a:rPr lang="en-US" altLang="zh-CN" smtClean="0"/>
              <a:t>‹#›</a:t>
            </a:fld>
            <a:endParaRPr lang="en-US" altLang="zh-CN"/>
          </a:p>
        </p:txBody>
      </p:sp>
      <p:sp>
        <p:nvSpPr>
          <p:cNvPr id="8" name="Rectangle 2"/>
          <p:cNvSpPr>
            <a:spLocks noGrp="1" noChangeArrowheads="1"/>
          </p:cNvSpPr>
          <p:nvPr>
            <p:ph type="title"/>
          </p:nvPr>
        </p:nvSpPr>
        <p:spPr bwMode="white">
          <a:xfrm>
            <a:off x="713532" y="97068"/>
            <a:ext cx="10868869"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0329" y="764705"/>
            <a:ext cx="3932767" cy="1861020"/>
          </a:xfrm>
          <a:prstGeom prst="rect">
            <a:avLst/>
          </a:prstGeom>
        </p:spPr>
        <p:txBody>
          <a:bodyPr anchor="b"/>
          <a:lstStyle>
            <a:lvl1pPr>
              <a:defRPr sz="3200">
                <a:solidFill>
                  <a:schemeClr val="tx1">
                    <a:lumMod val="60000"/>
                    <a:lumOff val="40000"/>
                  </a:schemeClr>
                </a:solidFill>
              </a:defRPr>
            </a:lvl1pPr>
          </a:lstStyle>
          <a:p>
            <a:r>
              <a:rPr lang="zh-CN" altLang="en-US"/>
              <a:t>单击此处编辑母版标题样式</a:t>
            </a:r>
            <a:endParaRPr lang="zh-CN" altLang="en-US" dirty="0"/>
          </a:p>
        </p:txBody>
      </p:sp>
      <p:sp>
        <p:nvSpPr>
          <p:cNvPr id="3" name="Picture Placeholder 2"/>
          <p:cNvSpPr>
            <a:spLocks noGrp="1"/>
          </p:cNvSpPr>
          <p:nvPr>
            <p:ph type="pic" idx="1"/>
          </p:nvPr>
        </p:nvSpPr>
        <p:spPr>
          <a:xfrm>
            <a:off x="5183717" y="987440"/>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Text Placeholder 3"/>
          <p:cNvSpPr>
            <a:spLocks noGrp="1"/>
          </p:cNvSpPr>
          <p:nvPr>
            <p:ph type="body" sz="half" idx="2"/>
          </p:nvPr>
        </p:nvSpPr>
        <p:spPr>
          <a:xfrm>
            <a:off x="840329" y="2625738"/>
            <a:ext cx="3932767" cy="324326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lvl1pPr>
              <a:defRPr/>
            </a:lvl1pPr>
          </a:lstStyle>
          <a:p>
            <a:endParaRPr lang="en-US" altLang="zh-CN"/>
          </a:p>
        </p:txBody>
      </p:sp>
      <p:sp>
        <p:nvSpPr>
          <p:cNvPr id="6" name="Footer Placeholder 5"/>
          <p:cNvSpPr>
            <a:spLocks noGrp="1"/>
          </p:cNvSpPr>
          <p:nvPr>
            <p:ph type="ftr" sz="quarter" idx="11"/>
          </p:nvPr>
        </p:nvSpPr>
        <p:spPr/>
        <p:txBody>
          <a:bodyPr/>
          <a:lstStyle>
            <a:lvl1pPr>
              <a:defRPr/>
            </a:lvl1pPr>
          </a:lstStyle>
          <a:p>
            <a:endParaRPr lang="en-US" altLang="zh-CN"/>
          </a:p>
        </p:txBody>
      </p:sp>
      <p:sp>
        <p:nvSpPr>
          <p:cNvPr id="7" name="Slide Number Placeholder 6"/>
          <p:cNvSpPr>
            <a:spLocks noGrp="1"/>
          </p:cNvSpPr>
          <p:nvPr>
            <p:ph type="sldNum" sz="quarter" idx="12"/>
          </p:nvPr>
        </p:nvSpPr>
        <p:spPr/>
        <p:txBody>
          <a:bodyPr/>
          <a:lstStyle>
            <a:lvl1pPr>
              <a:defRPr/>
            </a:lvl1pPr>
          </a:lstStyle>
          <a:p>
            <a:fld id="{7AF33C28-A71A-4459-B48B-0CF3BFDAB261}" type="slidenum">
              <a:rPr lang="en-US" altLang="zh-CN" smtClean="0"/>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tint val="0"/>
                <a:invGamma/>
              </a:schemeClr>
            </a:gs>
          </a:gsLst>
          <a:lin ang="2700000" scaled="1"/>
        </a:gradFill>
        <a:effectLst/>
      </p:bgPr>
    </p:bg>
    <p:spTree>
      <p:nvGrpSpPr>
        <p:cNvPr id="1" name=""/>
        <p:cNvGrpSpPr/>
        <p:nvPr/>
      </p:nvGrpSpPr>
      <p:grpSpPr>
        <a:xfrm>
          <a:off x="0" y="0"/>
          <a:ext cx="0" cy="0"/>
          <a:chOff x="0" y="0"/>
          <a:chExt cx="0" cy="0"/>
        </a:xfrm>
      </p:grpSpPr>
      <p:pic>
        <p:nvPicPr>
          <p:cNvPr id="57" name="图片 56"/>
          <p:cNvPicPr>
            <a:picLocks noChangeAspect="1"/>
          </p:cNvPicPr>
          <p:nvPr userDrawn="1"/>
        </p:nvPicPr>
        <p:blipFill>
          <a:blip r:embed="rId19" cstate="print">
            <a:extLst>
              <a:ext uri="{BEBA8EAE-BF5A-486C-A8C5-ECC9F3942E4B}">
                <a14:imgProps xmlns:a14="http://schemas.microsoft.com/office/drawing/2010/main">
                  <a14:imgLayer r:embed="rId20">
                    <a14:imgEffect>
                      <a14:artisticChalkSketch/>
                    </a14:imgEffect>
                  </a14:imgLayer>
                </a14:imgProps>
              </a:ext>
              <a:ext uri="{28A0092B-C50C-407E-A947-70E740481C1C}">
                <a14:useLocalDpi xmlns:a14="http://schemas.microsoft.com/office/drawing/2010/main" val="0"/>
              </a:ext>
            </a:extLst>
          </a:blip>
          <a:stretch>
            <a:fillRect/>
          </a:stretch>
        </p:blipFill>
        <p:spPr>
          <a:xfrm>
            <a:off x="11331523" y="6115622"/>
            <a:ext cx="607588" cy="820371"/>
          </a:xfrm>
          <a:prstGeom prst="rect">
            <a:avLst/>
          </a:prstGeom>
        </p:spPr>
      </p:pic>
      <p:grpSp>
        <p:nvGrpSpPr>
          <p:cNvPr id="1039" name="Group 15"/>
          <p:cNvGrpSpPr/>
          <p:nvPr/>
        </p:nvGrpSpPr>
        <p:grpSpPr bwMode="auto">
          <a:xfrm>
            <a:off x="51966" y="989507"/>
            <a:ext cx="12192000" cy="6099172"/>
            <a:chOff x="0" y="436"/>
            <a:chExt cx="5760" cy="3884"/>
          </a:xfrm>
        </p:grpSpPr>
        <p:sp>
          <p:nvSpPr>
            <p:cNvPr id="1040" name="Line 16"/>
            <p:cNvSpPr>
              <a:spLocks noChangeShapeType="1"/>
            </p:cNvSpPr>
            <p:nvPr/>
          </p:nvSpPr>
          <p:spPr bwMode="gray">
            <a:xfrm>
              <a:off x="1472" y="448"/>
              <a:ext cx="4288" cy="2946"/>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41" name="Line 17"/>
            <p:cNvSpPr>
              <a:spLocks noChangeShapeType="1"/>
            </p:cNvSpPr>
            <p:nvPr/>
          </p:nvSpPr>
          <p:spPr bwMode="gray">
            <a:xfrm>
              <a:off x="1472" y="448"/>
              <a:ext cx="4288" cy="3471"/>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42" name="Line 18"/>
            <p:cNvSpPr>
              <a:spLocks noChangeShapeType="1"/>
            </p:cNvSpPr>
            <p:nvPr/>
          </p:nvSpPr>
          <p:spPr bwMode="gray">
            <a:xfrm>
              <a:off x="1472" y="448"/>
              <a:ext cx="4067" cy="3872"/>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43" name="Line 19"/>
            <p:cNvSpPr>
              <a:spLocks noChangeShapeType="1"/>
            </p:cNvSpPr>
            <p:nvPr/>
          </p:nvSpPr>
          <p:spPr bwMode="gray">
            <a:xfrm>
              <a:off x="1472" y="448"/>
              <a:ext cx="3407" cy="3872"/>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44" name="Line 20"/>
            <p:cNvSpPr>
              <a:spLocks noChangeShapeType="1"/>
            </p:cNvSpPr>
            <p:nvPr/>
          </p:nvSpPr>
          <p:spPr bwMode="gray">
            <a:xfrm>
              <a:off x="1472" y="448"/>
              <a:ext cx="2787" cy="3872"/>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45" name="Line 21"/>
            <p:cNvSpPr>
              <a:spLocks noChangeShapeType="1"/>
            </p:cNvSpPr>
            <p:nvPr/>
          </p:nvSpPr>
          <p:spPr bwMode="gray">
            <a:xfrm>
              <a:off x="1472" y="448"/>
              <a:ext cx="2162" cy="3872"/>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46" name="Line 22"/>
            <p:cNvSpPr>
              <a:spLocks noChangeShapeType="1"/>
            </p:cNvSpPr>
            <p:nvPr/>
          </p:nvSpPr>
          <p:spPr bwMode="gray">
            <a:xfrm>
              <a:off x="1472" y="448"/>
              <a:ext cx="1612" cy="3872"/>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47" name="Line 23"/>
            <p:cNvSpPr>
              <a:spLocks noChangeShapeType="1"/>
            </p:cNvSpPr>
            <p:nvPr/>
          </p:nvSpPr>
          <p:spPr bwMode="gray">
            <a:xfrm>
              <a:off x="1472" y="448"/>
              <a:ext cx="1065" cy="3872"/>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48" name="Line 24"/>
            <p:cNvSpPr>
              <a:spLocks noChangeShapeType="1"/>
            </p:cNvSpPr>
            <p:nvPr/>
          </p:nvSpPr>
          <p:spPr bwMode="gray">
            <a:xfrm>
              <a:off x="1472" y="448"/>
              <a:ext cx="514" cy="3872"/>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49" name="Line 25"/>
            <p:cNvSpPr>
              <a:spLocks noChangeShapeType="1"/>
            </p:cNvSpPr>
            <p:nvPr/>
          </p:nvSpPr>
          <p:spPr bwMode="gray">
            <a:xfrm>
              <a:off x="1472" y="448"/>
              <a:ext cx="0" cy="3872"/>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50" name="Line 26"/>
            <p:cNvSpPr>
              <a:spLocks noChangeShapeType="1"/>
            </p:cNvSpPr>
            <p:nvPr/>
          </p:nvSpPr>
          <p:spPr bwMode="gray">
            <a:xfrm>
              <a:off x="1472" y="448"/>
              <a:ext cx="4288" cy="2549"/>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51" name="Line 27"/>
            <p:cNvSpPr>
              <a:spLocks noChangeShapeType="1"/>
            </p:cNvSpPr>
            <p:nvPr/>
          </p:nvSpPr>
          <p:spPr bwMode="gray">
            <a:xfrm>
              <a:off x="1472" y="448"/>
              <a:ext cx="4288" cy="2195"/>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52" name="Line 28"/>
            <p:cNvSpPr>
              <a:spLocks noChangeShapeType="1"/>
            </p:cNvSpPr>
            <p:nvPr/>
          </p:nvSpPr>
          <p:spPr bwMode="gray">
            <a:xfrm>
              <a:off x="1472" y="448"/>
              <a:ext cx="4288" cy="1891"/>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53" name="Line 29"/>
            <p:cNvSpPr>
              <a:spLocks noChangeShapeType="1"/>
            </p:cNvSpPr>
            <p:nvPr/>
          </p:nvSpPr>
          <p:spPr bwMode="gray">
            <a:xfrm>
              <a:off x="1472" y="448"/>
              <a:ext cx="4288" cy="1584"/>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54" name="Line 30"/>
            <p:cNvSpPr>
              <a:spLocks noChangeShapeType="1"/>
            </p:cNvSpPr>
            <p:nvPr/>
          </p:nvSpPr>
          <p:spPr bwMode="gray">
            <a:xfrm>
              <a:off x="1515" y="462"/>
              <a:ext cx="4245" cy="1307"/>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55" name="Line 31"/>
            <p:cNvSpPr>
              <a:spLocks noChangeShapeType="1"/>
            </p:cNvSpPr>
            <p:nvPr/>
          </p:nvSpPr>
          <p:spPr bwMode="gray">
            <a:xfrm>
              <a:off x="1472" y="448"/>
              <a:ext cx="4288" cy="1057"/>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56" name="Line 32"/>
            <p:cNvSpPr>
              <a:spLocks noChangeShapeType="1"/>
            </p:cNvSpPr>
            <p:nvPr/>
          </p:nvSpPr>
          <p:spPr bwMode="gray">
            <a:xfrm>
              <a:off x="1472" y="448"/>
              <a:ext cx="4288" cy="833"/>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57" name="Line 33"/>
            <p:cNvSpPr>
              <a:spLocks noChangeShapeType="1"/>
            </p:cNvSpPr>
            <p:nvPr/>
          </p:nvSpPr>
          <p:spPr bwMode="gray">
            <a:xfrm>
              <a:off x="1472" y="448"/>
              <a:ext cx="4288" cy="613"/>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58" name="Line 34"/>
            <p:cNvSpPr>
              <a:spLocks noChangeShapeType="1"/>
            </p:cNvSpPr>
            <p:nvPr/>
          </p:nvSpPr>
          <p:spPr bwMode="gray">
            <a:xfrm>
              <a:off x="1472" y="448"/>
              <a:ext cx="4288" cy="438"/>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59" name="Line 35"/>
            <p:cNvSpPr>
              <a:spLocks noChangeShapeType="1"/>
            </p:cNvSpPr>
            <p:nvPr/>
          </p:nvSpPr>
          <p:spPr bwMode="gray">
            <a:xfrm>
              <a:off x="1472" y="448"/>
              <a:ext cx="4288" cy="259"/>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60" name="Line 36"/>
            <p:cNvSpPr>
              <a:spLocks noChangeShapeType="1"/>
            </p:cNvSpPr>
            <p:nvPr/>
          </p:nvSpPr>
          <p:spPr bwMode="gray">
            <a:xfrm>
              <a:off x="1472" y="448"/>
              <a:ext cx="4288" cy="13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61" name="Line 37"/>
            <p:cNvSpPr>
              <a:spLocks noChangeShapeType="1"/>
            </p:cNvSpPr>
            <p:nvPr/>
          </p:nvSpPr>
          <p:spPr bwMode="gray">
            <a:xfrm flipH="1">
              <a:off x="0" y="449"/>
              <a:ext cx="1474"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62" name="Line 38"/>
            <p:cNvSpPr>
              <a:spLocks noChangeShapeType="1"/>
            </p:cNvSpPr>
            <p:nvPr/>
          </p:nvSpPr>
          <p:spPr bwMode="gray">
            <a:xfrm flipH="1">
              <a:off x="0" y="436"/>
              <a:ext cx="1474" cy="2514"/>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63" name="Line 39"/>
            <p:cNvSpPr>
              <a:spLocks noChangeShapeType="1"/>
            </p:cNvSpPr>
            <p:nvPr/>
          </p:nvSpPr>
          <p:spPr bwMode="gray">
            <a:xfrm flipH="1">
              <a:off x="0" y="462"/>
              <a:ext cx="1461" cy="3461"/>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64" name="Line 40"/>
            <p:cNvSpPr>
              <a:spLocks noChangeShapeType="1"/>
            </p:cNvSpPr>
            <p:nvPr/>
          </p:nvSpPr>
          <p:spPr bwMode="gray">
            <a:xfrm flipH="1">
              <a:off x="249" y="463"/>
              <a:ext cx="1215" cy="3857"/>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65" name="Line 41"/>
            <p:cNvSpPr>
              <a:spLocks noChangeShapeType="1"/>
            </p:cNvSpPr>
            <p:nvPr/>
          </p:nvSpPr>
          <p:spPr bwMode="gray">
            <a:xfrm flipH="1">
              <a:off x="657" y="472"/>
              <a:ext cx="808" cy="3848"/>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66" name="Line 42"/>
            <p:cNvSpPr>
              <a:spLocks noChangeShapeType="1"/>
            </p:cNvSpPr>
            <p:nvPr/>
          </p:nvSpPr>
          <p:spPr bwMode="gray">
            <a:xfrm flipH="1">
              <a:off x="1066" y="463"/>
              <a:ext cx="404" cy="3857"/>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67" name="Line 43"/>
            <p:cNvSpPr>
              <a:spLocks noChangeShapeType="1"/>
            </p:cNvSpPr>
            <p:nvPr/>
          </p:nvSpPr>
          <p:spPr bwMode="gray">
            <a:xfrm flipH="1">
              <a:off x="0" y="436"/>
              <a:ext cx="1474" cy="1875"/>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68" name="Line 44"/>
            <p:cNvSpPr>
              <a:spLocks noChangeShapeType="1"/>
            </p:cNvSpPr>
            <p:nvPr/>
          </p:nvSpPr>
          <p:spPr bwMode="gray">
            <a:xfrm flipH="1">
              <a:off x="0" y="466"/>
              <a:ext cx="1447" cy="1327"/>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69" name="Line 45"/>
            <p:cNvSpPr>
              <a:spLocks noChangeShapeType="1"/>
            </p:cNvSpPr>
            <p:nvPr/>
          </p:nvSpPr>
          <p:spPr bwMode="gray">
            <a:xfrm flipH="1">
              <a:off x="0" y="449"/>
              <a:ext cx="1474" cy="896"/>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70" name="Line 46"/>
            <p:cNvSpPr>
              <a:spLocks noChangeShapeType="1"/>
            </p:cNvSpPr>
            <p:nvPr/>
          </p:nvSpPr>
          <p:spPr bwMode="gray">
            <a:xfrm flipH="1">
              <a:off x="0" y="471"/>
              <a:ext cx="1435" cy="50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71" name="Line 47"/>
            <p:cNvSpPr>
              <a:spLocks noChangeShapeType="1"/>
            </p:cNvSpPr>
            <p:nvPr/>
          </p:nvSpPr>
          <p:spPr bwMode="gray">
            <a:xfrm flipH="1">
              <a:off x="0" y="463"/>
              <a:ext cx="1464" cy="206"/>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72" name="Line 48"/>
            <p:cNvSpPr>
              <a:spLocks noChangeShapeType="1"/>
            </p:cNvSpPr>
            <p:nvPr/>
          </p:nvSpPr>
          <p:spPr bwMode="gray">
            <a:xfrm flipH="1">
              <a:off x="0" y="436"/>
              <a:ext cx="1474" cy="124"/>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nvGrpSpPr>
            <p:cNvPr id="1073" name="Group 49"/>
            <p:cNvGrpSpPr/>
            <p:nvPr/>
          </p:nvGrpSpPr>
          <p:grpSpPr bwMode="auto">
            <a:xfrm>
              <a:off x="0" y="2063"/>
              <a:ext cx="5760" cy="1220"/>
              <a:chOff x="235" y="2750"/>
              <a:chExt cx="5241" cy="699"/>
            </a:xfrm>
          </p:grpSpPr>
          <p:sp>
            <p:nvSpPr>
              <p:cNvPr id="1074" name="Line 50"/>
              <p:cNvSpPr>
                <a:spLocks noChangeShapeType="1"/>
              </p:cNvSpPr>
              <p:nvPr/>
            </p:nvSpPr>
            <p:spPr bwMode="gray">
              <a:xfrm>
                <a:off x="235" y="3449"/>
                <a:ext cx="5241"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75" name="Line 51"/>
              <p:cNvSpPr>
                <a:spLocks noChangeShapeType="1"/>
              </p:cNvSpPr>
              <p:nvPr/>
            </p:nvSpPr>
            <p:spPr bwMode="gray">
              <a:xfrm>
                <a:off x="235" y="3191"/>
                <a:ext cx="5241"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76" name="Line 52"/>
              <p:cNvSpPr>
                <a:spLocks noChangeShapeType="1"/>
              </p:cNvSpPr>
              <p:nvPr/>
            </p:nvSpPr>
            <p:spPr bwMode="gray">
              <a:xfrm>
                <a:off x="235" y="2958"/>
                <a:ext cx="5239"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77" name="Line 53"/>
              <p:cNvSpPr>
                <a:spLocks noChangeShapeType="1"/>
              </p:cNvSpPr>
              <p:nvPr/>
            </p:nvSpPr>
            <p:spPr bwMode="gray">
              <a:xfrm>
                <a:off x="235" y="2750"/>
                <a:ext cx="5239"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sp>
          <p:nvSpPr>
            <p:cNvPr id="1078" name="Line 54"/>
            <p:cNvSpPr>
              <a:spLocks noChangeShapeType="1"/>
            </p:cNvSpPr>
            <p:nvPr/>
          </p:nvSpPr>
          <p:spPr bwMode="gray">
            <a:xfrm>
              <a:off x="0" y="1753"/>
              <a:ext cx="5760"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79" name="Line 55"/>
            <p:cNvSpPr>
              <a:spLocks noChangeShapeType="1"/>
            </p:cNvSpPr>
            <p:nvPr/>
          </p:nvSpPr>
          <p:spPr bwMode="gray">
            <a:xfrm flipV="1">
              <a:off x="0" y="1455"/>
              <a:ext cx="5760" cy="1"/>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80" name="Line 56"/>
            <p:cNvSpPr>
              <a:spLocks noChangeShapeType="1"/>
            </p:cNvSpPr>
            <p:nvPr/>
          </p:nvSpPr>
          <p:spPr bwMode="gray">
            <a:xfrm>
              <a:off x="0" y="1182"/>
              <a:ext cx="5760" cy="9"/>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81" name="Line 57"/>
            <p:cNvSpPr>
              <a:spLocks noChangeShapeType="1"/>
            </p:cNvSpPr>
            <p:nvPr/>
          </p:nvSpPr>
          <p:spPr bwMode="gray">
            <a:xfrm>
              <a:off x="0" y="965"/>
              <a:ext cx="5734"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82" name="Line 58"/>
            <p:cNvSpPr>
              <a:spLocks noChangeShapeType="1"/>
            </p:cNvSpPr>
            <p:nvPr/>
          </p:nvSpPr>
          <p:spPr bwMode="gray">
            <a:xfrm flipV="1">
              <a:off x="0" y="780"/>
              <a:ext cx="5760" cy="11"/>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83" name="Line 59"/>
            <p:cNvSpPr>
              <a:spLocks noChangeShapeType="1"/>
            </p:cNvSpPr>
            <p:nvPr/>
          </p:nvSpPr>
          <p:spPr bwMode="gray">
            <a:xfrm>
              <a:off x="0" y="661"/>
              <a:ext cx="5760" cy="7"/>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84" name="Line 60"/>
            <p:cNvSpPr>
              <a:spLocks noChangeShapeType="1"/>
            </p:cNvSpPr>
            <p:nvPr/>
          </p:nvSpPr>
          <p:spPr bwMode="gray">
            <a:xfrm flipV="1">
              <a:off x="0" y="558"/>
              <a:ext cx="5760" cy="17"/>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85" name="Line 61"/>
            <p:cNvSpPr>
              <a:spLocks noChangeShapeType="1"/>
            </p:cNvSpPr>
            <p:nvPr/>
          </p:nvSpPr>
          <p:spPr bwMode="gray">
            <a:xfrm>
              <a:off x="25" y="521"/>
              <a:ext cx="5735"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86" name="Line 62"/>
            <p:cNvSpPr>
              <a:spLocks noChangeShapeType="1"/>
            </p:cNvSpPr>
            <p:nvPr/>
          </p:nvSpPr>
          <p:spPr bwMode="gray">
            <a:xfrm>
              <a:off x="0" y="482"/>
              <a:ext cx="5760"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sp>
        <p:nvSpPr>
          <p:cNvPr id="1027" name="Rectangle 3"/>
          <p:cNvSpPr>
            <a:spLocks noGrp="1" noChangeArrowheads="1"/>
          </p:cNvSpPr>
          <p:nvPr>
            <p:ph type="body" idx="1"/>
          </p:nvPr>
        </p:nvSpPr>
        <p:spPr bwMode="auto">
          <a:xfrm>
            <a:off x="713532" y="989507"/>
            <a:ext cx="10868869" cy="5127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ltLang="zh-CN" dirty="0"/>
          </a:p>
        </p:txBody>
      </p:sp>
      <p:sp>
        <p:nvSpPr>
          <p:cNvPr id="1028" name="Rectangle 4"/>
          <p:cNvSpPr>
            <a:spLocks noGrp="1" noChangeArrowheads="1"/>
          </p:cNvSpPr>
          <p:nvPr>
            <p:ph type="dt" sz="half" idx="2"/>
          </p:nvPr>
        </p:nvSpPr>
        <p:spPr bwMode="auto">
          <a:xfrm>
            <a:off x="609600" y="6429388"/>
            <a:ext cx="28448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ea typeface="宋体" panose="02010600030101010101" pitchFamily="2" charset="-122"/>
              </a:defRPr>
            </a:lvl1pPr>
          </a:lstStyle>
          <a:p>
            <a:endParaRPr lang="en-US" altLang="zh-CN"/>
          </a:p>
        </p:txBody>
      </p:sp>
      <p:sp>
        <p:nvSpPr>
          <p:cNvPr id="1029" name="Rectangle 5"/>
          <p:cNvSpPr>
            <a:spLocks noGrp="1" noChangeArrowheads="1"/>
          </p:cNvSpPr>
          <p:nvPr>
            <p:ph type="ftr" sz="quarter" idx="3"/>
          </p:nvPr>
        </p:nvSpPr>
        <p:spPr bwMode="auto">
          <a:xfrm>
            <a:off x="4165600" y="6429388"/>
            <a:ext cx="38608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ea typeface="宋体" panose="02010600030101010101" pitchFamily="2" charset="-122"/>
              </a:defRPr>
            </a:lvl1pPr>
          </a:lstStyle>
          <a:p>
            <a:endParaRPr lang="en-US" altLang="zh-CN"/>
          </a:p>
        </p:txBody>
      </p:sp>
      <p:sp>
        <p:nvSpPr>
          <p:cNvPr id="1030" name="Rectangle 6"/>
          <p:cNvSpPr>
            <a:spLocks noGrp="1" noChangeArrowheads="1"/>
          </p:cNvSpPr>
          <p:nvPr>
            <p:ph type="sldNum" sz="quarter" idx="4"/>
          </p:nvPr>
        </p:nvSpPr>
        <p:spPr bwMode="auto">
          <a:xfrm>
            <a:off x="9003959" y="6219009"/>
            <a:ext cx="28448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ea typeface="宋体" panose="02010600030101010101" pitchFamily="2" charset="-122"/>
              </a:defRPr>
            </a:lvl1pPr>
          </a:lstStyle>
          <a:p>
            <a:fld id="{7AF33C28-A71A-4459-B48B-0CF3BFDAB261}" type="slidenum">
              <a:rPr lang="en-US" altLang="zh-CN" smtClean="0"/>
              <a:t>‹#›</a:t>
            </a:fld>
            <a:endParaRPr lang="en-US" altLang="zh-CN" dirty="0"/>
          </a:p>
        </p:txBody>
      </p:sp>
      <p:pic>
        <p:nvPicPr>
          <p:cNvPr id="91" name="Picture 90"/>
          <p:cNvPicPr>
            <a:picLocks noChangeAspect="1"/>
          </p:cNvPicPr>
          <p:nvPr/>
        </p:nvPicPr>
        <p:blipFill>
          <a:blip r:embed="rId21"/>
          <a:stretch>
            <a:fillRect/>
          </a:stretch>
        </p:blipFill>
        <p:spPr>
          <a:xfrm>
            <a:off x="-34285" y="-78842"/>
            <a:ext cx="12204700" cy="847987"/>
          </a:xfrm>
          <a:prstGeom prst="rect">
            <a:avLst/>
          </a:prstGeom>
          <a:solidFill>
            <a:srgbClr val="4F8356"/>
          </a:solidFill>
        </p:spPr>
      </p:pic>
      <p:sp>
        <p:nvSpPr>
          <p:cNvPr id="97" name="Rectangle 2"/>
          <p:cNvSpPr>
            <a:spLocks noGrp="1" noChangeArrowheads="1"/>
          </p:cNvSpPr>
          <p:nvPr>
            <p:ph type="title"/>
          </p:nvPr>
        </p:nvSpPr>
        <p:spPr bwMode="white">
          <a:xfrm>
            <a:off x="713532" y="97067"/>
            <a:ext cx="10868869"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endParaRPr lang="en-US" altLang="zh-CN" dirty="0"/>
          </a:p>
        </p:txBody>
      </p:sp>
      <p:pic>
        <p:nvPicPr>
          <p:cNvPr id="56" name="Picture 90"/>
          <p:cNvPicPr>
            <a:picLocks noChangeAspect="1"/>
          </p:cNvPicPr>
          <p:nvPr userDrawn="1"/>
        </p:nvPicPr>
        <p:blipFill>
          <a:blip r:embed="rId21"/>
          <a:stretch>
            <a:fillRect/>
          </a:stretch>
        </p:blipFill>
        <p:spPr>
          <a:xfrm>
            <a:off x="-34285" y="-78842"/>
            <a:ext cx="12204700" cy="847987"/>
          </a:xfrm>
          <a:prstGeom prst="rect">
            <a:avLst/>
          </a:prstGeom>
          <a:solidFill>
            <a:srgbClr val="4F8356"/>
          </a:solid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ftr="0" dt="0"/>
  <p:txStyles>
    <p:titleStyle>
      <a:lvl1pPr algn="ctr" rtl="0" eaLnBrk="1" fontAlgn="base" hangingPunct="1">
        <a:spcBef>
          <a:spcPct val="0"/>
        </a:spcBef>
        <a:spcAft>
          <a:spcPct val="0"/>
        </a:spcAft>
        <a:defRPr sz="3600" b="1" kern="1200">
          <a:solidFill>
            <a:srgbClr val="FFFFFF"/>
          </a:solidFill>
          <a:latin typeface="+mj-lt"/>
          <a:ea typeface="+mj-ea"/>
          <a:cs typeface="+mj-cs"/>
        </a:defRPr>
      </a:lvl1pPr>
      <a:lvl2pPr algn="ctr" rtl="0" eaLnBrk="1" fontAlgn="base" hangingPunct="1">
        <a:spcBef>
          <a:spcPct val="0"/>
        </a:spcBef>
        <a:spcAft>
          <a:spcPct val="0"/>
        </a:spcAft>
        <a:defRPr sz="3200" b="1">
          <a:solidFill>
            <a:srgbClr val="FFFFFF"/>
          </a:solidFill>
          <a:latin typeface="Verdana" panose="020B0604030504040204" pitchFamily="34" charset="0"/>
        </a:defRPr>
      </a:lvl2pPr>
      <a:lvl3pPr algn="ctr" rtl="0" eaLnBrk="1" fontAlgn="base" hangingPunct="1">
        <a:spcBef>
          <a:spcPct val="0"/>
        </a:spcBef>
        <a:spcAft>
          <a:spcPct val="0"/>
        </a:spcAft>
        <a:defRPr sz="3200" b="1">
          <a:solidFill>
            <a:srgbClr val="FFFFFF"/>
          </a:solidFill>
          <a:latin typeface="Verdana" panose="020B0604030504040204" pitchFamily="34" charset="0"/>
        </a:defRPr>
      </a:lvl3pPr>
      <a:lvl4pPr algn="ctr" rtl="0" eaLnBrk="1" fontAlgn="base" hangingPunct="1">
        <a:spcBef>
          <a:spcPct val="0"/>
        </a:spcBef>
        <a:spcAft>
          <a:spcPct val="0"/>
        </a:spcAft>
        <a:defRPr sz="3200" b="1">
          <a:solidFill>
            <a:srgbClr val="FFFFFF"/>
          </a:solidFill>
          <a:latin typeface="Verdana" panose="020B0604030504040204" pitchFamily="34" charset="0"/>
        </a:defRPr>
      </a:lvl4pPr>
      <a:lvl5pPr algn="ctr" rtl="0" eaLnBrk="1" fontAlgn="base" hangingPunct="1">
        <a:spcBef>
          <a:spcPct val="0"/>
        </a:spcBef>
        <a:spcAft>
          <a:spcPct val="0"/>
        </a:spcAft>
        <a:defRPr sz="3200" b="1">
          <a:solidFill>
            <a:srgbClr val="FFFFFF"/>
          </a:solidFill>
          <a:latin typeface="Verdana" panose="020B0604030504040204" pitchFamily="34" charset="0"/>
        </a:defRPr>
      </a:lvl5pPr>
      <a:lvl6pPr marL="457200" algn="ctr" rtl="0" eaLnBrk="1" fontAlgn="base" hangingPunct="1">
        <a:spcBef>
          <a:spcPct val="0"/>
        </a:spcBef>
        <a:spcAft>
          <a:spcPct val="0"/>
        </a:spcAft>
        <a:defRPr sz="3200" b="1">
          <a:solidFill>
            <a:srgbClr val="FFFFFF"/>
          </a:solidFill>
          <a:latin typeface="Verdana" panose="020B0604030504040204" pitchFamily="34" charset="0"/>
        </a:defRPr>
      </a:lvl6pPr>
      <a:lvl7pPr marL="914400" algn="ctr" rtl="0" eaLnBrk="1" fontAlgn="base" hangingPunct="1">
        <a:spcBef>
          <a:spcPct val="0"/>
        </a:spcBef>
        <a:spcAft>
          <a:spcPct val="0"/>
        </a:spcAft>
        <a:defRPr sz="3200" b="1">
          <a:solidFill>
            <a:srgbClr val="FFFFFF"/>
          </a:solidFill>
          <a:latin typeface="Verdana" panose="020B0604030504040204" pitchFamily="34" charset="0"/>
        </a:defRPr>
      </a:lvl7pPr>
      <a:lvl8pPr marL="1371600" algn="ctr" rtl="0" eaLnBrk="1" fontAlgn="base" hangingPunct="1">
        <a:spcBef>
          <a:spcPct val="0"/>
        </a:spcBef>
        <a:spcAft>
          <a:spcPct val="0"/>
        </a:spcAft>
        <a:defRPr sz="3200" b="1">
          <a:solidFill>
            <a:srgbClr val="FFFFFF"/>
          </a:solidFill>
          <a:latin typeface="Verdana" panose="020B0604030504040204" pitchFamily="34" charset="0"/>
        </a:defRPr>
      </a:lvl8pPr>
      <a:lvl9pPr marL="1828800" algn="ctr" rtl="0" eaLnBrk="1" fontAlgn="base" hangingPunct="1">
        <a:spcBef>
          <a:spcPct val="0"/>
        </a:spcBef>
        <a:spcAft>
          <a:spcPct val="0"/>
        </a:spcAft>
        <a:defRPr sz="3200" b="1">
          <a:solidFill>
            <a:srgbClr val="FFFFFF"/>
          </a:solidFill>
          <a:latin typeface="Verdana" panose="020B0604030504040204" pitchFamily="34" charset="0"/>
        </a:defRPr>
      </a:lvl9pPr>
    </p:titleStyle>
    <p:bodyStyle>
      <a:lvl1pPr marL="342900" indent="-342900" algn="l" rtl="0" eaLnBrk="1" fontAlgn="base" hangingPunct="1">
        <a:spcBef>
          <a:spcPct val="20000"/>
        </a:spcBef>
        <a:spcAft>
          <a:spcPct val="0"/>
        </a:spcAft>
        <a:buClr>
          <a:schemeClr val="hlink"/>
        </a:buClr>
        <a:buFont typeface="Wingdings" panose="05000000000000000000" pitchFamily="2" charset="2"/>
        <a:buChar char="v"/>
        <a:defRPr sz="36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800" kern="1200">
          <a:solidFill>
            <a:schemeClr val="tx1"/>
          </a:solidFill>
          <a:latin typeface="Arial" panose="020B0604020202020204" pitchFamily="34" charset="0"/>
          <a:ea typeface="+mn-ea"/>
          <a:cs typeface="+mn-cs"/>
        </a:defRPr>
      </a:lvl2pPr>
      <a:lvl3pPr marL="1143000" indent="-228600" algn="l" rtl="0" eaLnBrk="1" fontAlgn="base" hangingPunct="1">
        <a:spcBef>
          <a:spcPct val="20000"/>
        </a:spcBef>
        <a:spcAft>
          <a:spcPct val="0"/>
        </a:spcAft>
        <a:buClr>
          <a:schemeClr val="tx1"/>
        </a:buClr>
        <a:buChar char="•"/>
        <a:defRPr sz="2400" kern="1200">
          <a:solidFill>
            <a:schemeClr val="tx1"/>
          </a:solidFill>
          <a:latin typeface="Arial" panose="020B0604020202020204" pitchFamily="34" charset="0"/>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Arial" panose="020B0604020202020204" pitchFamily="34" charset="0"/>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tags" Target="../tags/tag94.xml"/><Relationship Id="rId13" Type="http://schemas.openxmlformats.org/officeDocument/2006/relationships/tags" Target="../tags/tag99.xml"/><Relationship Id="rId18" Type="http://schemas.openxmlformats.org/officeDocument/2006/relationships/slideLayout" Target="../slideLayouts/slideLayout16.xml"/><Relationship Id="rId3" Type="http://schemas.openxmlformats.org/officeDocument/2006/relationships/tags" Target="../tags/tag89.xml"/><Relationship Id="rId7" Type="http://schemas.openxmlformats.org/officeDocument/2006/relationships/tags" Target="../tags/tag93.xml"/><Relationship Id="rId12" Type="http://schemas.openxmlformats.org/officeDocument/2006/relationships/tags" Target="../tags/tag98.xml"/><Relationship Id="rId17" Type="http://schemas.openxmlformats.org/officeDocument/2006/relationships/tags" Target="../tags/tag103.xml"/><Relationship Id="rId2" Type="http://schemas.openxmlformats.org/officeDocument/2006/relationships/tags" Target="../tags/tag88.xml"/><Relationship Id="rId16" Type="http://schemas.openxmlformats.org/officeDocument/2006/relationships/tags" Target="../tags/tag102.xml"/><Relationship Id="rId1" Type="http://schemas.openxmlformats.org/officeDocument/2006/relationships/tags" Target="../tags/tag87.xml"/><Relationship Id="rId6" Type="http://schemas.openxmlformats.org/officeDocument/2006/relationships/tags" Target="../tags/tag92.xml"/><Relationship Id="rId11" Type="http://schemas.openxmlformats.org/officeDocument/2006/relationships/tags" Target="../tags/tag97.xml"/><Relationship Id="rId5" Type="http://schemas.openxmlformats.org/officeDocument/2006/relationships/tags" Target="../tags/tag91.xml"/><Relationship Id="rId15" Type="http://schemas.openxmlformats.org/officeDocument/2006/relationships/tags" Target="../tags/tag101.xml"/><Relationship Id="rId10" Type="http://schemas.openxmlformats.org/officeDocument/2006/relationships/tags" Target="../tags/tag96.xml"/><Relationship Id="rId19" Type="http://schemas.openxmlformats.org/officeDocument/2006/relationships/image" Target="../media/image100.png"/><Relationship Id="rId4" Type="http://schemas.openxmlformats.org/officeDocument/2006/relationships/tags" Target="../tags/tag90.xml"/><Relationship Id="rId9" Type="http://schemas.openxmlformats.org/officeDocument/2006/relationships/tags" Target="../tags/tag95.xml"/><Relationship Id="rId14" Type="http://schemas.openxmlformats.org/officeDocument/2006/relationships/tags" Target="../tags/tag100.xml"/></Relationships>
</file>

<file path=ppt/slides/_rels/slide101.xml.rels><?xml version="1.0" encoding="UTF-8" standalone="yes"?>
<Relationships xmlns="http://schemas.openxmlformats.org/package/2006/relationships"><Relationship Id="rId8" Type="http://schemas.openxmlformats.org/officeDocument/2006/relationships/tags" Target="../tags/tag111.xml"/><Relationship Id="rId13" Type="http://schemas.openxmlformats.org/officeDocument/2006/relationships/tags" Target="../tags/tag116.xml"/><Relationship Id="rId18" Type="http://schemas.openxmlformats.org/officeDocument/2006/relationships/slideLayout" Target="../slideLayouts/slideLayout16.xml"/><Relationship Id="rId3" Type="http://schemas.openxmlformats.org/officeDocument/2006/relationships/tags" Target="../tags/tag106.xml"/><Relationship Id="rId7" Type="http://schemas.openxmlformats.org/officeDocument/2006/relationships/tags" Target="../tags/tag110.xml"/><Relationship Id="rId12" Type="http://schemas.openxmlformats.org/officeDocument/2006/relationships/tags" Target="../tags/tag115.xml"/><Relationship Id="rId17" Type="http://schemas.openxmlformats.org/officeDocument/2006/relationships/tags" Target="../tags/tag120.xml"/><Relationship Id="rId2" Type="http://schemas.openxmlformats.org/officeDocument/2006/relationships/tags" Target="../tags/tag105.xml"/><Relationship Id="rId16" Type="http://schemas.openxmlformats.org/officeDocument/2006/relationships/tags" Target="../tags/tag119.xml"/><Relationship Id="rId1" Type="http://schemas.openxmlformats.org/officeDocument/2006/relationships/tags" Target="../tags/tag104.xml"/><Relationship Id="rId6" Type="http://schemas.openxmlformats.org/officeDocument/2006/relationships/tags" Target="../tags/tag109.xml"/><Relationship Id="rId11" Type="http://schemas.openxmlformats.org/officeDocument/2006/relationships/tags" Target="../tags/tag114.xml"/><Relationship Id="rId5" Type="http://schemas.openxmlformats.org/officeDocument/2006/relationships/tags" Target="../tags/tag108.xml"/><Relationship Id="rId15" Type="http://schemas.openxmlformats.org/officeDocument/2006/relationships/tags" Target="../tags/tag118.xml"/><Relationship Id="rId10" Type="http://schemas.openxmlformats.org/officeDocument/2006/relationships/tags" Target="../tags/tag113.xml"/><Relationship Id="rId19" Type="http://schemas.openxmlformats.org/officeDocument/2006/relationships/image" Target="../media/image100.png"/><Relationship Id="rId4" Type="http://schemas.openxmlformats.org/officeDocument/2006/relationships/tags" Target="../tags/tag107.xml"/><Relationship Id="rId9" Type="http://schemas.openxmlformats.org/officeDocument/2006/relationships/tags" Target="../tags/tag112.xml"/><Relationship Id="rId14" Type="http://schemas.openxmlformats.org/officeDocument/2006/relationships/tags" Target="../tags/tag117.xml"/></Relationships>
</file>

<file path=ppt/slides/_rels/slide102.xml.rels><?xml version="1.0" encoding="UTF-8" standalone="yes"?>
<Relationships xmlns="http://schemas.openxmlformats.org/package/2006/relationships"><Relationship Id="rId8" Type="http://schemas.openxmlformats.org/officeDocument/2006/relationships/tags" Target="../tags/tag128.xml"/><Relationship Id="rId13" Type="http://schemas.openxmlformats.org/officeDocument/2006/relationships/tags" Target="../tags/tag133.xml"/><Relationship Id="rId18" Type="http://schemas.openxmlformats.org/officeDocument/2006/relationships/slideLayout" Target="../slideLayouts/slideLayout16.xml"/><Relationship Id="rId3" Type="http://schemas.openxmlformats.org/officeDocument/2006/relationships/tags" Target="../tags/tag123.xml"/><Relationship Id="rId7" Type="http://schemas.openxmlformats.org/officeDocument/2006/relationships/tags" Target="../tags/tag127.xml"/><Relationship Id="rId12" Type="http://schemas.openxmlformats.org/officeDocument/2006/relationships/tags" Target="../tags/tag132.xml"/><Relationship Id="rId17" Type="http://schemas.openxmlformats.org/officeDocument/2006/relationships/tags" Target="../tags/tag137.xml"/><Relationship Id="rId2" Type="http://schemas.openxmlformats.org/officeDocument/2006/relationships/tags" Target="../tags/tag122.xml"/><Relationship Id="rId16" Type="http://schemas.openxmlformats.org/officeDocument/2006/relationships/tags" Target="../tags/tag136.xml"/><Relationship Id="rId1" Type="http://schemas.openxmlformats.org/officeDocument/2006/relationships/tags" Target="../tags/tag121.xml"/><Relationship Id="rId6" Type="http://schemas.openxmlformats.org/officeDocument/2006/relationships/tags" Target="../tags/tag126.xml"/><Relationship Id="rId11" Type="http://schemas.openxmlformats.org/officeDocument/2006/relationships/tags" Target="../tags/tag131.xml"/><Relationship Id="rId5" Type="http://schemas.openxmlformats.org/officeDocument/2006/relationships/tags" Target="../tags/tag125.xml"/><Relationship Id="rId15" Type="http://schemas.openxmlformats.org/officeDocument/2006/relationships/tags" Target="../tags/tag135.xml"/><Relationship Id="rId10" Type="http://schemas.openxmlformats.org/officeDocument/2006/relationships/tags" Target="../tags/tag130.xml"/><Relationship Id="rId19" Type="http://schemas.openxmlformats.org/officeDocument/2006/relationships/image" Target="../media/image100.png"/><Relationship Id="rId4" Type="http://schemas.openxmlformats.org/officeDocument/2006/relationships/tags" Target="../tags/tag124.xml"/><Relationship Id="rId9" Type="http://schemas.openxmlformats.org/officeDocument/2006/relationships/tags" Target="../tags/tag129.xml"/><Relationship Id="rId14" Type="http://schemas.openxmlformats.org/officeDocument/2006/relationships/tags" Target="../tags/tag134.xml"/></Relationships>
</file>

<file path=ppt/slides/_rels/slide103.xml.rels><?xml version="1.0" encoding="UTF-8" standalone="yes"?>
<Relationships xmlns="http://schemas.openxmlformats.org/package/2006/relationships"><Relationship Id="rId8" Type="http://schemas.openxmlformats.org/officeDocument/2006/relationships/tags" Target="../tags/tag145.xml"/><Relationship Id="rId13" Type="http://schemas.openxmlformats.org/officeDocument/2006/relationships/tags" Target="../tags/tag150.xml"/><Relationship Id="rId18" Type="http://schemas.openxmlformats.org/officeDocument/2006/relationships/slideLayout" Target="../slideLayouts/slideLayout16.xml"/><Relationship Id="rId3" Type="http://schemas.openxmlformats.org/officeDocument/2006/relationships/tags" Target="../tags/tag140.xml"/><Relationship Id="rId7" Type="http://schemas.openxmlformats.org/officeDocument/2006/relationships/tags" Target="../tags/tag144.xml"/><Relationship Id="rId12" Type="http://schemas.openxmlformats.org/officeDocument/2006/relationships/tags" Target="../tags/tag149.xml"/><Relationship Id="rId17" Type="http://schemas.openxmlformats.org/officeDocument/2006/relationships/tags" Target="../tags/tag154.xml"/><Relationship Id="rId2" Type="http://schemas.openxmlformats.org/officeDocument/2006/relationships/tags" Target="../tags/tag139.xml"/><Relationship Id="rId16" Type="http://schemas.openxmlformats.org/officeDocument/2006/relationships/tags" Target="../tags/tag153.xml"/><Relationship Id="rId1" Type="http://schemas.openxmlformats.org/officeDocument/2006/relationships/tags" Target="../tags/tag138.xml"/><Relationship Id="rId6" Type="http://schemas.openxmlformats.org/officeDocument/2006/relationships/tags" Target="../tags/tag143.xml"/><Relationship Id="rId11" Type="http://schemas.openxmlformats.org/officeDocument/2006/relationships/tags" Target="../tags/tag148.xml"/><Relationship Id="rId5" Type="http://schemas.openxmlformats.org/officeDocument/2006/relationships/tags" Target="../tags/tag142.xml"/><Relationship Id="rId15" Type="http://schemas.openxmlformats.org/officeDocument/2006/relationships/tags" Target="../tags/tag152.xml"/><Relationship Id="rId10" Type="http://schemas.openxmlformats.org/officeDocument/2006/relationships/tags" Target="../tags/tag147.xml"/><Relationship Id="rId19" Type="http://schemas.openxmlformats.org/officeDocument/2006/relationships/image" Target="../media/image100.png"/><Relationship Id="rId4" Type="http://schemas.openxmlformats.org/officeDocument/2006/relationships/tags" Target="../tags/tag141.xml"/><Relationship Id="rId9" Type="http://schemas.openxmlformats.org/officeDocument/2006/relationships/tags" Target="../tags/tag146.xml"/><Relationship Id="rId14" Type="http://schemas.openxmlformats.org/officeDocument/2006/relationships/tags" Target="../tags/tag151.xml"/></Relationships>
</file>

<file path=ppt/slides/_rels/slide104.xml.rels><?xml version="1.0" encoding="UTF-8" standalone="yes"?>
<Relationships xmlns="http://schemas.openxmlformats.org/package/2006/relationships"><Relationship Id="rId8" Type="http://schemas.openxmlformats.org/officeDocument/2006/relationships/tags" Target="../tags/tag162.xml"/><Relationship Id="rId13" Type="http://schemas.openxmlformats.org/officeDocument/2006/relationships/tags" Target="../tags/tag167.xml"/><Relationship Id="rId18" Type="http://schemas.openxmlformats.org/officeDocument/2006/relationships/slideLayout" Target="../slideLayouts/slideLayout16.xml"/><Relationship Id="rId3" Type="http://schemas.openxmlformats.org/officeDocument/2006/relationships/tags" Target="../tags/tag157.xml"/><Relationship Id="rId7" Type="http://schemas.openxmlformats.org/officeDocument/2006/relationships/tags" Target="../tags/tag161.xml"/><Relationship Id="rId12" Type="http://schemas.openxmlformats.org/officeDocument/2006/relationships/tags" Target="../tags/tag166.xml"/><Relationship Id="rId17" Type="http://schemas.openxmlformats.org/officeDocument/2006/relationships/tags" Target="../tags/tag171.xml"/><Relationship Id="rId2" Type="http://schemas.openxmlformats.org/officeDocument/2006/relationships/tags" Target="../tags/tag156.xml"/><Relationship Id="rId16" Type="http://schemas.openxmlformats.org/officeDocument/2006/relationships/tags" Target="../tags/tag170.xml"/><Relationship Id="rId1" Type="http://schemas.openxmlformats.org/officeDocument/2006/relationships/tags" Target="../tags/tag155.xml"/><Relationship Id="rId6" Type="http://schemas.openxmlformats.org/officeDocument/2006/relationships/tags" Target="../tags/tag160.xml"/><Relationship Id="rId11" Type="http://schemas.openxmlformats.org/officeDocument/2006/relationships/tags" Target="../tags/tag165.xml"/><Relationship Id="rId5" Type="http://schemas.openxmlformats.org/officeDocument/2006/relationships/tags" Target="../tags/tag159.xml"/><Relationship Id="rId15" Type="http://schemas.openxmlformats.org/officeDocument/2006/relationships/tags" Target="../tags/tag169.xml"/><Relationship Id="rId10" Type="http://schemas.openxmlformats.org/officeDocument/2006/relationships/tags" Target="../tags/tag164.xml"/><Relationship Id="rId19" Type="http://schemas.openxmlformats.org/officeDocument/2006/relationships/image" Target="../media/image100.png"/><Relationship Id="rId4" Type="http://schemas.openxmlformats.org/officeDocument/2006/relationships/tags" Target="../tags/tag158.xml"/><Relationship Id="rId9" Type="http://schemas.openxmlformats.org/officeDocument/2006/relationships/tags" Target="../tags/tag163.xml"/><Relationship Id="rId14" Type="http://schemas.openxmlformats.org/officeDocument/2006/relationships/tags" Target="../tags/tag168.xml"/></Relationships>
</file>

<file path=ppt/slides/_rels/slide105.xml.rels><?xml version="1.0" encoding="UTF-8" standalone="yes"?>
<Relationships xmlns="http://schemas.openxmlformats.org/package/2006/relationships"><Relationship Id="rId8" Type="http://schemas.openxmlformats.org/officeDocument/2006/relationships/tags" Target="../tags/tag179.xml"/><Relationship Id="rId13" Type="http://schemas.openxmlformats.org/officeDocument/2006/relationships/tags" Target="../tags/tag184.xml"/><Relationship Id="rId3" Type="http://schemas.openxmlformats.org/officeDocument/2006/relationships/tags" Target="../tags/tag174.xml"/><Relationship Id="rId7" Type="http://schemas.openxmlformats.org/officeDocument/2006/relationships/tags" Target="../tags/tag178.xml"/><Relationship Id="rId12" Type="http://schemas.openxmlformats.org/officeDocument/2006/relationships/tags" Target="../tags/tag183.xml"/><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tags" Target="../tags/tag177.xml"/><Relationship Id="rId11" Type="http://schemas.openxmlformats.org/officeDocument/2006/relationships/tags" Target="../tags/tag182.xml"/><Relationship Id="rId5" Type="http://schemas.openxmlformats.org/officeDocument/2006/relationships/tags" Target="../tags/tag176.xml"/><Relationship Id="rId15" Type="http://schemas.openxmlformats.org/officeDocument/2006/relationships/image" Target="../media/image100.png"/><Relationship Id="rId10" Type="http://schemas.openxmlformats.org/officeDocument/2006/relationships/tags" Target="../tags/tag181.xml"/><Relationship Id="rId4" Type="http://schemas.openxmlformats.org/officeDocument/2006/relationships/tags" Target="../tags/tag175.xml"/><Relationship Id="rId9" Type="http://schemas.openxmlformats.org/officeDocument/2006/relationships/tags" Target="../tags/tag180.xml"/><Relationship Id="rId14" Type="http://schemas.openxmlformats.org/officeDocument/2006/relationships/slideLayout" Target="../slideLayouts/slideLayout16.xml"/></Relationships>
</file>

<file path=ppt/slides/_rels/slide106.xml.rels><?xml version="1.0" encoding="UTF-8" standalone="yes"?>
<Relationships xmlns="http://schemas.openxmlformats.org/package/2006/relationships"><Relationship Id="rId8" Type="http://schemas.openxmlformats.org/officeDocument/2006/relationships/tags" Target="../tags/tag192.xml"/><Relationship Id="rId13" Type="http://schemas.openxmlformats.org/officeDocument/2006/relationships/tags" Target="../tags/tag197.xml"/><Relationship Id="rId3" Type="http://schemas.openxmlformats.org/officeDocument/2006/relationships/tags" Target="../tags/tag187.xml"/><Relationship Id="rId7" Type="http://schemas.openxmlformats.org/officeDocument/2006/relationships/tags" Target="../tags/tag191.xml"/><Relationship Id="rId12" Type="http://schemas.openxmlformats.org/officeDocument/2006/relationships/tags" Target="../tags/tag196.xml"/><Relationship Id="rId2" Type="http://schemas.openxmlformats.org/officeDocument/2006/relationships/tags" Target="../tags/tag186.xml"/><Relationship Id="rId1" Type="http://schemas.openxmlformats.org/officeDocument/2006/relationships/tags" Target="../tags/tag185.xml"/><Relationship Id="rId6" Type="http://schemas.openxmlformats.org/officeDocument/2006/relationships/tags" Target="../tags/tag190.xml"/><Relationship Id="rId11" Type="http://schemas.openxmlformats.org/officeDocument/2006/relationships/tags" Target="../tags/tag195.xml"/><Relationship Id="rId5" Type="http://schemas.openxmlformats.org/officeDocument/2006/relationships/tags" Target="../tags/tag189.xml"/><Relationship Id="rId15" Type="http://schemas.openxmlformats.org/officeDocument/2006/relationships/image" Target="../media/image100.png"/><Relationship Id="rId10" Type="http://schemas.openxmlformats.org/officeDocument/2006/relationships/tags" Target="../tags/tag194.xml"/><Relationship Id="rId4" Type="http://schemas.openxmlformats.org/officeDocument/2006/relationships/tags" Target="../tags/tag188.xml"/><Relationship Id="rId9" Type="http://schemas.openxmlformats.org/officeDocument/2006/relationships/tags" Target="../tags/tag193.xml"/><Relationship Id="rId14" Type="http://schemas.openxmlformats.org/officeDocument/2006/relationships/slideLayout" Target="../slideLayouts/slideLayout16.xml"/></Relationships>
</file>

<file path=ppt/slides/_rels/slide107.xml.rels><?xml version="1.0" encoding="UTF-8" standalone="yes"?>
<Relationships xmlns="http://schemas.openxmlformats.org/package/2006/relationships"><Relationship Id="rId8" Type="http://schemas.openxmlformats.org/officeDocument/2006/relationships/tags" Target="../tags/tag205.xml"/><Relationship Id="rId13" Type="http://schemas.openxmlformats.org/officeDocument/2006/relationships/tags" Target="../tags/tag210.xml"/><Relationship Id="rId3" Type="http://schemas.openxmlformats.org/officeDocument/2006/relationships/tags" Target="../tags/tag200.xml"/><Relationship Id="rId7" Type="http://schemas.openxmlformats.org/officeDocument/2006/relationships/tags" Target="../tags/tag204.xml"/><Relationship Id="rId12" Type="http://schemas.openxmlformats.org/officeDocument/2006/relationships/tags" Target="../tags/tag209.xml"/><Relationship Id="rId2" Type="http://schemas.openxmlformats.org/officeDocument/2006/relationships/tags" Target="../tags/tag199.xml"/><Relationship Id="rId1" Type="http://schemas.openxmlformats.org/officeDocument/2006/relationships/tags" Target="../tags/tag198.xml"/><Relationship Id="rId6" Type="http://schemas.openxmlformats.org/officeDocument/2006/relationships/tags" Target="../tags/tag203.xml"/><Relationship Id="rId11" Type="http://schemas.openxmlformats.org/officeDocument/2006/relationships/tags" Target="../tags/tag208.xml"/><Relationship Id="rId5" Type="http://schemas.openxmlformats.org/officeDocument/2006/relationships/tags" Target="../tags/tag202.xml"/><Relationship Id="rId15" Type="http://schemas.openxmlformats.org/officeDocument/2006/relationships/image" Target="../media/image100.png"/><Relationship Id="rId10" Type="http://schemas.openxmlformats.org/officeDocument/2006/relationships/tags" Target="../tags/tag207.xml"/><Relationship Id="rId4" Type="http://schemas.openxmlformats.org/officeDocument/2006/relationships/tags" Target="../tags/tag201.xml"/><Relationship Id="rId9" Type="http://schemas.openxmlformats.org/officeDocument/2006/relationships/tags" Target="../tags/tag206.xml"/><Relationship Id="rId14" Type="http://schemas.openxmlformats.org/officeDocument/2006/relationships/slideLayout" Target="../slideLayouts/slideLayout16.xml"/></Relationships>
</file>

<file path=ppt/slides/_rels/slide108.xml.rels><?xml version="1.0" encoding="UTF-8" standalone="yes"?>
<Relationships xmlns="http://schemas.openxmlformats.org/package/2006/relationships"><Relationship Id="rId8" Type="http://schemas.openxmlformats.org/officeDocument/2006/relationships/tags" Target="../tags/tag218.xml"/><Relationship Id="rId13" Type="http://schemas.openxmlformats.org/officeDocument/2006/relationships/tags" Target="../tags/tag223.xml"/><Relationship Id="rId3" Type="http://schemas.openxmlformats.org/officeDocument/2006/relationships/tags" Target="../tags/tag213.xml"/><Relationship Id="rId7" Type="http://schemas.openxmlformats.org/officeDocument/2006/relationships/tags" Target="../tags/tag217.xml"/><Relationship Id="rId12" Type="http://schemas.openxmlformats.org/officeDocument/2006/relationships/tags" Target="../tags/tag222.xml"/><Relationship Id="rId2" Type="http://schemas.openxmlformats.org/officeDocument/2006/relationships/tags" Target="../tags/tag212.xml"/><Relationship Id="rId1" Type="http://schemas.openxmlformats.org/officeDocument/2006/relationships/tags" Target="../tags/tag211.xml"/><Relationship Id="rId6" Type="http://schemas.openxmlformats.org/officeDocument/2006/relationships/tags" Target="../tags/tag216.xml"/><Relationship Id="rId11" Type="http://schemas.openxmlformats.org/officeDocument/2006/relationships/tags" Target="../tags/tag221.xml"/><Relationship Id="rId5" Type="http://schemas.openxmlformats.org/officeDocument/2006/relationships/tags" Target="../tags/tag215.xml"/><Relationship Id="rId15" Type="http://schemas.openxmlformats.org/officeDocument/2006/relationships/image" Target="../media/image100.png"/><Relationship Id="rId10" Type="http://schemas.openxmlformats.org/officeDocument/2006/relationships/tags" Target="../tags/tag220.xml"/><Relationship Id="rId4" Type="http://schemas.openxmlformats.org/officeDocument/2006/relationships/tags" Target="../tags/tag214.xml"/><Relationship Id="rId9" Type="http://schemas.openxmlformats.org/officeDocument/2006/relationships/tags" Target="../tags/tag219.xml"/><Relationship Id="rId14" Type="http://schemas.openxmlformats.org/officeDocument/2006/relationships/slideLayout" Target="../slideLayouts/slideLayout16.xml"/></Relationships>
</file>

<file path=ppt/slides/_rels/slide109.xml.rels><?xml version="1.0" encoding="UTF-8" standalone="yes"?>
<Relationships xmlns="http://schemas.openxmlformats.org/package/2006/relationships"><Relationship Id="rId8" Type="http://schemas.openxmlformats.org/officeDocument/2006/relationships/tags" Target="../tags/tag231.xml"/><Relationship Id="rId13" Type="http://schemas.openxmlformats.org/officeDocument/2006/relationships/tags" Target="../tags/tag236.xml"/><Relationship Id="rId3" Type="http://schemas.openxmlformats.org/officeDocument/2006/relationships/tags" Target="../tags/tag226.xml"/><Relationship Id="rId7" Type="http://schemas.openxmlformats.org/officeDocument/2006/relationships/tags" Target="../tags/tag230.xml"/><Relationship Id="rId12" Type="http://schemas.openxmlformats.org/officeDocument/2006/relationships/tags" Target="../tags/tag235.xml"/><Relationship Id="rId2" Type="http://schemas.openxmlformats.org/officeDocument/2006/relationships/tags" Target="../tags/tag225.xml"/><Relationship Id="rId1" Type="http://schemas.openxmlformats.org/officeDocument/2006/relationships/tags" Target="../tags/tag224.xml"/><Relationship Id="rId6" Type="http://schemas.openxmlformats.org/officeDocument/2006/relationships/tags" Target="../tags/tag229.xml"/><Relationship Id="rId11" Type="http://schemas.openxmlformats.org/officeDocument/2006/relationships/tags" Target="../tags/tag234.xml"/><Relationship Id="rId5" Type="http://schemas.openxmlformats.org/officeDocument/2006/relationships/tags" Target="../tags/tag228.xml"/><Relationship Id="rId15" Type="http://schemas.openxmlformats.org/officeDocument/2006/relationships/image" Target="../media/image100.png"/><Relationship Id="rId10" Type="http://schemas.openxmlformats.org/officeDocument/2006/relationships/tags" Target="../tags/tag233.xml"/><Relationship Id="rId4" Type="http://schemas.openxmlformats.org/officeDocument/2006/relationships/tags" Target="../tags/tag227.xml"/><Relationship Id="rId9" Type="http://schemas.openxmlformats.org/officeDocument/2006/relationships/tags" Target="../tags/tag232.xml"/><Relationship Id="rId14"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tags" Target="../tags/tag244.xml"/><Relationship Id="rId3" Type="http://schemas.openxmlformats.org/officeDocument/2006/relationships/tags" Target="../tags/tag239.xml"/><Relationship Id="rId7" Type="http://schemas.openxmlformats.org/officeDocument/2006/relationships/tags" Target="../tags/tag243.xml"/><Relationship Id="rId12" Type="http://schemas.openxmlformats.org/officeDocument/2006/relationships/image" Target="../media/image100.png"/><Relationship Id="rId2" Type="http://schemas.openxmlformats.org/officeDocument/2006/relationships/tags" Target="../tags/tag238.xml"/><Relationship Id="rId1" Type="http://schemas.openxmlformats.org/officeDocument/2006/relationships/tags" Target="../tags/tag237.xml"/><Relationship Id="rId6" Type="http://schemas.openxmlformats.org/officeDocument/2006/relationships/tags" Target="../tags/tag242.xml"/><Relationship Id="rId11" Type="http://schemas.openxmlformats.org/officeDocument/2006/relationships/slideLayout" Target="../slideLayouts/slideLayout16.xml"/><Relationship Id="rId5" Type="http://schemas.openxmlformats.org/officeDocument/2006/relationships/tags" Target="../tags/tag241.xml"/><Relationship Id="rId10" Type="http://schemas.openxmlformats.org/officeDocument/2006/relationships/tags" Target="../tags/tag246.xml"/><Relationship Id="rId4" Type="http://schemas.openxmlformats.org/officeDocument/2006/relationships/tags" Target="../tags/tag240.xml"/><Relationship Id="rId9" Type="http://schemas.openxmlformats.org/officeDocument/2006/relationships/tags" Target="../tags/tag245.xml"/></Relationships>
</file>

<file path=ppt/slides/_rels/slide111.xml.rels><?xml version="1.0" encoding="UTF-8" standalone="yes"?>
<Relationships xmlns="http://schemas.openxmlformats.org/package/2006/relationships"><Relationship Id="rId8" Type="http://schemas.openxmlformats.org/officeDocument/2006/relationships/tags" Target="../tags/tag254.xml"/><Relationship Id="rId3" Type="http://schemas.openxmlformats.org/officeDocument/2006/relationships/tags" Target="../tags/tag249.xml"/><Relationship Id="rId7" Type="http://schemas.openxmlformats.org/officeDocument/2006/relationships/tags" Target="../tags/tag253.xml"/><Relationship Id="rId12" Type="http://schemas.openxmlformats.org/officeDocument/2006/relationships/image" Target="../media/image100.png"/><Relationship Id="rId2" Type="http://schemas.openxmlformats.org/officeDocument/2006/relationships/tags" Target="../tags/tag248.xml"/><Relationship Id="rId1" Type="http://schemas.openxmlformats.org/officeDocument/2006/relationships/tags" Target="../tags/tag247.xml"/><Relationship Id="rId6" Type="http://schemas.openxmlformats.org/officeDocument/2006/relationships/tags" Target="../tags/tag252.xml"/><Relationship Id="rId11" Type="http://schemas.openxmlformats.org/officeDocument/2006/relationships/slideLayout" Target="../slideLayouts/slideLayout16.xml"/><Relationship Id="rId5" Type="http://schemas.openxmlformats.org/officeDocument/2006/relationships/tags" Target="../tags/tag251.xml"/><Relationship Id="rId10" Type="http://schemas.openxmlformats.org/officeDocument/2006/relationships/tags" Target="../tags/tag256.xml"/><Relationship Id="rId4" Type="http://schemas.openxmlformats.org/officeDocument/2006/relationships/tags" Target="../tags/tag250.xml"/><Relationship Id="rId9" Type="http://schemas.openxmlformats.org/officeDocument/2006/relationships/tags" Target="../tags/tag255.xml"/></Relationships>
</file>

<file path=ppt/slides/_rels/slide112.xml.rels><?xml version="1.0" encoding="UTF-8" standalone="yes"?>
<Relationships xmlns="http://schemas.openxmlformats.org/package/2006/relationships"><Relationship Id="rId8" Type="http://schemas.openxmlformats.org/officeDocument/2006/relationships/tags" Target="../tags/tag264.xml"/><Relationship Id="rId3" Type="http://schemas.openxmlformats.org/officeDocument/2006/relationships/tags" Target="../tags/tag259.xml"/><Relationship Id="rId7" Type="http://schemas.openxmlformats.org/officeDocument/2006/relationships/tags" Target="../tags/tag263.xml"/><Relationship Id="rId12" Type="http://schemas.openxmlformats.org/officeDocument/2006/relationships/image" Target="../media/image100.png"/><Relationship Id="rId2" Type="http://schemas.openxmlformats.org/officeDocument/2006/relationships/tags" Target="../tags/tag258.xml"/><Relationship Id="rId1" Type="http://schemas.openxmlformats.org/officeDocument/2006/relationships/tags" Target="../tags/tag257.xml"/><Relationship Id="rId6" Type="http://schemas.openxmlformats.org/officeDocument/2006/relationships/tags" Target="../tags/tag262.xml"/><Relationship Id="rId11" Type="http://schemas.openxmlformats.org/officeDocument/2006/relationships/slideLayout" Target="../slideLayouts/slideLayout16.xml"/><Relationship Id="rId5" Type="http://schemas.openxmlformats.org/officeDocument/2006/relationships/tags" Target="../tags/tag261.xml"/><Relationship Id="rId10" Type="http://schemas.openxmlformats.org/officeDocument/2006/relationships/tags" Target="../tags/tag266.xml"/><Relationship Id="rId4" Type="http://schemas.openxmlformats.org/officeDocument/2006/relationships/tags" Target="../tags/tag260.xml"/><Relationship Id="rId9" Type="http://schemas.openxmlformats.org/officeDocument/2006/relationships/tags" Target="../tags/tag265.xml"/></Relationships>
</file>

<file path=ppt/slides/_rels/slide113.xml.rels><?xml version="1.0" encoding="UTF-8" standalone="yes"?>
<Relationships xmlns="http://schemas.openxmlformats.org/package/2006/relationships"><Relationship Id="rId8" Type="http://schemas.openxmlformats.org/officeDocument/2006/relationships/tags" Target="../tags/tag274.xml"/><Relationship Id="rId3" Type="http://schemas.openxmlformats.org/officeDocument/2006/relationships/tags" Target="../tags/tag269.xml"/><Relationship Id="rId7" Type="http://schemas.openxmlformats.org/officeDocument/2006/relationships/tags" Target="../tags/tag273.xml"/><Relationship Id="rId12" Type="http://schemas.openxmlformats.org/officeDocument/2006/relationships/image" Target="../media/image100.png"/><Relationship Id="rId2" Type="http://schemas.openxmlformats.org/officeDocument/2006/relationships/tags" Target="../tags/tag268.xml"/><Relationship Id="rId1" Type="http://schemas.openxmlformats.org/officeDocument/2006/relationships/tags" Target="../tags/tag267.xml"/><Relationship Id="rId6" Type="http://schemas.openxmlformats.org/officeDocument/2006/relationships/tags" Target="../tags/tag272.xml"/><Relationship Id="rId11" Type="http://schemas.openxmlformats.org/officeDocument/2006/relationships/slideLayout" Target="../slideLayouts/slideLayout16.xml"/><Relationship Id="rId5" Type="http://schemas.openxmlformats.org/officeDocument/2006/relationships/tags" Target="../tags/tag271.xml"/><Relationship Id="rId10" Type="http://schemas.openxmlformats.org/officeDocument/2006/relationships/tags" Target="../tags/tag276.xml"/><Relationship Id="rId4" Type="http://schemas.openxmlformats.org/officeDocument/2006/relationships/tags" Target="../tags/tag270.xml"/><Relationship Id="rId9" Type="http://schemas.openxmlformats.org/officeDocument/2006/relationships/tags" Target="../tags/tag275.xml"/></Relationships>
</file>

<file path=ppt/slides/_rels/slide114.xml.rels><?xml version="1.0" encoding="UTF-8" standalone="yes"?>
<Relationships xmlns="http://schemas.openxmlformats.org/package/2006/relationships"><Relationship Id="rId8" Type="http://schemas.openxmlformats.org/officeDocument/2006/relationships/tags" Target="../tags/tag284.xml"/><Relationship Id="rId3" Type="http://schemas.openxmlformats.org/officeDocument/2006/relationships/tags" Target="../tags/tag279.xml"/><Relationship Id="rId7" Type="http://schemas.openxmlformats.org/officeDocument/2006/relationships/tags" Target="../tags/tag283.xml"/><Relationship Id="rId12" Type="http://schemas.openxmlformats.org/officeDocument/2006/relationships/image" Target="../media/image100.png"/><Relationship Id="rId2" Type="http://schemas.openxmlformats.org/officeDocument/2006/relationships/tags" Target="../tags/tag278.xml"/><Relationship Id="rId1" Type="http://schemas.openxmlformats.org/officeDocument/2006/relationships/tags" Target="../tags/tag277.xml"/><Relationship Id="rId6" Type="http://schemas.openxmlformats.org/officeDocument/2006/relationships/tags" Target="../tags/tag282.xml"/><Relationship Id="rId11" Type="http://schemas.openxmlformats.org/officeDocument/2006/relationships/slideLayout" Target="../slideLayouts/slideLayout16.xml"/><Relationship Id="rId5" Type="http://schemas.openxmlformats.org/officeDocument/2006/relationships/tags" Target="../tags/tag281.xml"/><Relationship Id="rId10" Type="http://schemas.openxmlformats.org/officeDocument/2006/relationships/tags" Target="../tags/tag286.xml"/><Relationship Id="rId4" Type="http://schemas.openxmlformats.org/officeDocument/2006/relationships/tags" Target="../tags/tag280.xml"/><Relationship Id="rId9" Type="http://schemas.openxmlformats.org/officeDocument/2006/relationships/tags" Target="../tags/tag285.xml"/></Relationships>
</file>

<file path=ppt/slides/_rels/slide115.xml.rels><?xml version="1.0" encoding="UTF-8" standalone="yes"?>
<Relationships xmlns="http://schemas.openxmlformats.org/package/2006/relationships"><Relationship Id="rId8" Type="http://schemas.openxmlformats.org/officeDocument/2006/relationships/tags" Target="../tags/tag294.xml"/><Relationship Id="rId13" Type="http://schemas.openxmlformats.org/officeDocument/2006/relationships/tags" Target="../tags/tag299.xml"/><Relationship Id="rId18" Type="http://schemas.openxmlformats.org/officeDocument/2006/relationships/slideLayout" Target="../slideLayouts/slideLayout16.xml"/><Relationship Id="rId3" Type="http://schemas.openxmlformats.org/officeDocument/2006/relationships/tags" Target="../tags/tag289.xml"/><Relationship Id="rId7" Type="http://schemas.openxmlformats.org/officeDocument/2006/relationships/tags" Target="../tags/tag293.xml"/><Relationship Id="rId12" Type="http://schemas.openxmlformats.org/officeDocument/2006/relationships/tags" Target="../tags/tag298.xml"/><Relationship Id="rId17" Type="http://schemas.openxmlformats.org/officeDocument/2006/relationships/tags" Target="../tags/tag303.xml"/><Relationship Id="rId2" Type="http://schemas.openxmlformats.org/officeDocument/2006/relationships/tags" Target="../tags/tag288.xml"/><Relationship Id="rId16" Type="http://schemas.openxmlformats.org/officeDocument/2006/relationships/tags" Target="../tags/tag302.xml"/><Relationship Id="rId1" Type="http://schemas.openxmlformats.org/officeDocument/2006/relationships/tags" Target="../tags/tag287.xml"/><Relationship Id="rId6" Type="http://schemas.openxmlformats.org/officeDocument/2006/relationships/tags" Target="../tags/tag292.xml"/><Relationship Id="rId11" Type="http://schemas.openxmlformats.org/officeDocument/2006/relationships/tags" Target="../tags/tag297.xml"/><Relationship Id="rId5" Type="http://schemas.openxmlformats.org/officeDocument/2006/relationships/tags" Target="../tags/tag291.xml"/><Relationship Id="rId15" Type="http://schemas.openxmlformats.org/officeDocument/2006/relationships/tags" Target="../tags/tag301.xml"/><Relationship Id="rId10" Type="http://schemas.openxmlformats.org/officeDocument/2006/relationships/tags" Target="../tags/tag296.xml"/><Relationship Id="rId19" Type="http://schemas.openxmlformats.org/officeDocument/2006/relationships/image" Target="../media/image100.png"/><Relationship Id="rId4" Type="http://schemas.openxmlformats.org/officeDocument/2006/relationships/tags" Target="../tags/tag290.xml"/><Relationship Id="rId9" Type="http://schemas.openxmlformats.org/officeDocument/2006/relationships/tags" Target="../tags/tag295.xml"/><Relationship Id="rId14" Type="http://schemas.openxmlformats.org/officeDocument/2006/relationships/tags" Target="../tags/tag300.xml"/></Relationships>
</file>

<file path=ppt/slides/_rels/slide116.xml.rels><?xml version="1.0" encoding="UTF-8" standalone="yes"?>
<Relationships xmlns="http://schemas.openxmlformats.org/package/2006/relationships"><Relationship Id="rId8" Type="http://schemas.openxmlformats.org/officeDocument/2006/relationships/tags" Target="../tags/tag311.xml"/><Relationship Id="rId3" Type="http://schemas.openxmlformats.org/officeDocument/2006/relationships/tags" Target="../tags/tag306.xml"/><Relationship Id="rId7" Type="http://schemas.openxmlformats.org/officeDocument/2006/relationships/tags" Target="../tags/tag310.xml"/><Relationship Id="rId12" Type="http://schemas.openxmlformats.org/officeDocument/2006/relationships/image" Target="../media/image100.png"/><Relationship Id="rId2" Type="http://schemas.openxmlformats.org/officeDocument/2006/relationships/tags" Target="../tags/tag305.xml"/><Relationship Id="rId1" Type="http://schemas.openxmlformats.org/officeDocument/2006/relationships/tags" Target="../tags/tag304.xml"/><Relationship Id="rId6" Type="http://schemas.openxmlformats.org/officeDocument/2006/relationships/tags" Target="../tags/tag309.xml"/><Relationship Id="rId11" Type="http://schemas.openxmlformats.org/officeDocument/2006/relationships/slideLayout" Target="../slideLayouts/slideLayout16.xml"/><Relationship Id="rId5" Type="http://schemas.openxmlformats.org/officeDocument/2006/relationships/tags" Target="../tags/tag308.xml"/><Relationship Id="rId10" Type="http://schemas.openxmlformats.org/officeDocument/2006/relationships/tags" Target="../tags/tag313.xml"/><Relationship Id="rId4" Type="http://schemas.openxmlformats.org/officeDocument/2006/relationships/tags" Target="../tags/tag307.xml"/><Relationship Id="rId9" Type="http://schemas.openxmlformats.org/officeDocument/2006/relationships/tags" Target="../tags/tag312.xml"/></Relationships>
</file>

<file path=ppt/slides/_rels/slide117.xml.rels><?xml version="1.0" encoding="UTF-8" standalone="yes"?>
<Relationships xmlns="http://schemas.openxmlformats.org/package/2006/relationships"><Relationship Id="rId8" Type="http://schemas.openxmlformats.org/officeDocument/2006/relationships/tags" Target="../tags/tag321.xml"/><Relationship Id="rId3" Type="http://schemas.openxmlformats.org/officeDocument/2006/relationships/tags" Target="../tags/tag316.xml"/><Relationship Id="rId7" Type="http://schemas.openxmlformats.org/officeDocument/2006/relationships/tags" Target="../tags/tag320.xml"/><Relationship Id="rId12" Type="http://schemas.openxmlformats.org/officeDocument/2006/relationships/image" Target="../media/image100.png"/><Relationship Id="rId2" Type="http://schemas.openxmlformats.org/officeDocument/2006/relationships/tags" Target="../tags/tag315.xml"/><Relationship Id="rId1" Type="http://schemas.openxmlformats.org/officeDocument/2006/relationships/tags" Target="../tags/tag314.xml"/><Relationship Id="rId6" Type="http://schemas.openxmlformats.org/officeDocument/2006/relationships/tags" Target="../tags/tag319.xml"/><Relationship Id="rId11" Type="http://schemas.openxmlformats.org/officeDocument/2006/relationships/slideLayout" Target="../slideLayouts/slideLayout16.xml"/><Relationship Id="rId5" Type="http://schemas.openxmlformats.org/officeDocument/2006/relationships/tags" Target="../tags/tag318.xml"/><Relationship Id="rId10" Type="http://schemas.openxmlformats.org/officeDocument/2006/relationships/tags" Target="../tags/tag323.xml"/><Relationship Id="rId4" Type="http://schemas.openxmlformats.org/officeDocument/2006/relationships/tags" Target="../tags/tag317.xml"/><Relationship Id="rId9" Type="http://schemas.openxmlformats.org/officeDocument/2006/relationships/tags" Target="../tags/tag322.xml"/></Relationships>
</file>

<file path=ppt/slides/_rels/slide118.xml.rels><?xml version="1.0" encoding="UTF-8" standalone="yes"?>
<Relationships xmlns="http://schemas.openxmlformats.org/package/2006/relationships"><Relationship Id="rId8" Type="http://schemas.openxmlformats.org/officeDocument/2006/relationships/tags" Target="../tags/tag331.xml"/><Relationship Id="rId3" Type="http://schemas.openxmlformats.org/officeDocument/2006/relationships/tags" Target="../tags/tag326.xml"/><Relationship Id="rId7" Type="http://schemas.openxmlformats.org/officeDocument/2006/relationships/tags" Target="../tags/tag330.xml"/><Relationship Id="rId12" Type="http://schemas.openxmlformats.org/officeDocument/2006/relationships/image" Target="../media/image100.png"/><Relationship Id="rId2" Type="http://schemas.openxmlformats.org/officeDocument/2006/relationships/tags" Target="../tags/tag325.xml"/><Relationship Id="rId1" Type="http://schemas.openxmlformats.org/officeDocument/2006/relationships/tags" Target="../tags/tag324.xml"/><Relationship Id="rId6" Type="http://schemas.openxmlformats.org/officeDocument/2006/relationships/tags" Target="../tags/tag329.xml"/><Relationship Id="rId11" Type="http://schemas.openxmlformats.org/officeDocument/2006/relationships/slideLayout" Target="../slideLayouts/slideLayout16.xml"/><Relationship Id="rId5" Type="http://schemas.openxmlformats.org/officeDocument/2006/relationships/tags" Target="../tags/tag328.xml"/><Relationship Id="rId10" Type="http://schemas.openxmlformats.org/officeDocument/2006/relationships/tags" Target="../tags/tag333.xml"/><Relationship Id="rId4" Type="http://schemas.openxmlformats.org/officeDocument/2006/relationships/tags" Target="../tags/tag327.xml"/><Relationship Id="rId9" Type="http://schemas.openxmlformats.org/officeDocument/2006/relationships/tags" Target="../tags/tag332.xml"/></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emf"/><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emf"/></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0.emf"/><Relationship Id="rId7"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1.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5.wmf"/><Relationship Id="rId4" Type="http://schemas.openxmlformats.org/officeDocument/2006/relationships/image" Target="../media/image24.wmf"/></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file:///C:\Documents%20and%20Settings\fyzhang\&#26700;&#38754;\&#20013;&#25991;&#20449;&#24687;&#22788;&#29702;\&#23383;&#22411;\An%20Overview%20of%20TrueType.files\tech1.files\verd-t.gif" TargetMode="Externa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oleObject" Target="../embeddings/oleObject10.bin"/><Relationship Id="rId3" Type="http://schemas.openxmlformats.org/officeDocument/2006/relationships/image" Target="../media/image32.jpeg"/><Relationship Id="rId7" Type="http://schemas.openxmlformats.org/officeDocument/2006/relationships/image" Target="../media/image34.png"/><Relationship Id="rId12" Type="http://schemas.openxmlformats.org/officeDocument/2006/relationships/oleObject" Target="../embeddings/oleObject9.bin"/><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oleObject" Target="../embeddings/oleObject5.bin"/><Relationship Id="rId11" Type="http://schemas.openxmlformats.org/officeDocument/2006/relationships/image" Target="../media/image35.png"/><Relationship Id="rId5" Type="http://schemas.openxmlformats.org/officeDocument/2006/relationships/image" Target="../media/image33.png"/><Relationship Id="rId10" Type="http://schemas.openxmlformats.org/officeDocument/2006/relationships/oleObject" Target="../embeddings/oleObject8.bin"/><Relationship Id="rId4" Type="http://schemas.openxmlformats.org/officeDocument/2006/relationships/oleObject" Target="../embeddings/oleObject4.bin"/><Relationship Id="rId9" Type="http://schemas.openxmlformats.org/officeDocument/2006/relationships/oleObject" Target="../embeddings/oleObject7.bin"/><Relationship Id="rId14" Type="http://schemas.openxmlformats.org/officeDocument/2006/relationships/oleObject" Target="../embeddings/oleObject11.bin"/></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oleObject" Target="../embeddings/oleObject14.bin"/><Relationship Id="rId5" Type="http://schemas.openxmlformats.org/officeDocument/2006/relationships/oleObject" Target="../embeddings/oleObject13.bin"/><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5.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oleObject" Target="../embeddings/oleObject16.bin"/><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5.gif"/><Relationship Id="rId5" Type="http://schemas.openxmlformats.org/officeDocument/2006/relationships/image" Target="../media/image50.png"/><Relationship Id="rId10" Type="http://schemas.openxmlformats.org/officeDocument/2006/relationships/hyperlink" Target="http://sc.chinaz.com/Files/pic/webPic/jierizj/gq2/&#22269;&#24198;GIF&#21160;&#30011;16.gif" TargetMode="External"/><Relationship Id="rId4" Type="http://schemas.openxmlformats.org/officeDocument/2006/relationships/image" Target="../media/image49.png"/><Relationship Id="rId9" Type="http://schemas.openxmlformats.org/officeDocument/2006/relationships/image" Target="../media/image54.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baike.baidu.com/item/%E4%BD%8D%E6%9D%83/206188" TargetMode="External"/><Relationship Id="rId2" Type="http://schemas.openxmlformats.org/officeDocument/2006/relationships/hyperlink" Target="https://baike.baidu.com/item/%E5%9F%BA%E6%95%B0/4260"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6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oleObject" Target="../embeddings/oleObject20.bin"/><Relationship Id="rId7" Type="http://schemas.openxmlformats.org/officeDocument/2006/relationships/oleObject" Target="../embeddings/oleObject22.bin"/><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oleObject" Target="../embeddings/oleObject21.bin"/><Relationship Id="rId4" Type="http://schemas.openxmlformats.org/officeDocument/2006/relationships/image" Target="../media/image63.png"/></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7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hyperlink" Target="http://images.google.cn/imgres?imgurl=http://gug.sunsite.dk/thumbnails/982100189.jpg&amp;imgrefurl=http://gug.sunsite.dk/gallery.php%3Fartist%3D54%26page%3D1&amp;h=100&amp;w=100&amp;sz=2&amp;hl=zh-CN&amp;start=10&amp;tbnid=UQGzqGfvs-o3rM:&amp;tbnh=82&amp;tbnw=82&amp;prev=/images%3Fq%3Dmicrophone%2Bicon%26gbv%3D2%26complete%3D1%26hl%3Dzh-CN%26newwindow%3D1%26client%3Daff-9991%26channel%3Dsearchbutton"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81.jpeg"/><Relationship Id="rId5" Type="http://schemas.openxmlformats.org/officeDocument/2006/relationships/image" Target="../media/image80.png"/><Relationship Id="rId4" Type="http://schemas.openxmlformats.org/officeDocument/2006/relationships/image" Target="../media/image79.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product.pcpop.com/000001412/Picture/000019818.html"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82.jpeg"/></Relationships>
</file>

<file path=ppt/slides/_rels/slide77.x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oleObject" Target="../embeddings/oleObject24.bin"/><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gif"/><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9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5.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slideLayout" Target="../slideLayouts/slideLayout16.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19" Type="http://schemas.openxmlformats.org/officeDocument/2006/relationships/image" Target="../media/image100.png"/><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96.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tags" Target="../tags/tag31.xml"/><Relationship Id="rId18" Type="http://schemas.openxmlformats.org/officeDocument/2006/relationships/slideLayout" Target="../slideLayouts/slideLayout16.xml"/><Relationship Id="rId3" Type="http://schemas.openxmlformats.org/officeDocument/2006/relationships/tags" Target="../tags/tag21.xml"/><Relationship Id="rId7" Type="http://schemas.openxmlformats.org/officeDocument/2006/relationships/tags" Target="../tags/tag25.xml"/><Relationship Id="rId12" Type="http://schemas.openxmlformats.org/officeDocument/2006/relationships/tags" Target="../tags/tag30.xml"/><Relationship Id="rId17" Type="http://schemas.openxmlformats.org/officeDocument/2006/relationships/tags" Target="../tags/tag35.xml"/><Relationship Id="rId2" Type="http://schemas.openxmlformats.org/officeDocument/2006/relationships/tags" Target="../tags/tag20.xml"/><Relationship Id="rId16" Type="http://schemas.openxmlformats.org/officeDocument/2006/relationships/tags" Target="../tags/tag34.xml"/><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tags" Target="../tags/tag29.xml"/><Relationship Id="rId5" Type="http://schemas.openxmlformats.org/officeDocument/2006/relationships/tags" Target="../tags/tag23.xml"/><Relationship Id="rId15" Type="http://schemas.openxmlformats.org/officeDocument/2006/relationships/tags" Target="../tags/tag33.xml"/><Relationship Id="rId10" Type="http://schemas.openxmlformats.org/officeDocument/2006/relationships/tags" Target="../tags/tag28.xml"/><Relationship Id="rId19" Type="http://schemas.openxmlformats.org/officeDocument/2006/relationships/image" Target="../media/image100.png"/><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tags" Target="../tags/tag32.xml"/></Relationships>
</file>

<file path=ppt/slides/_rels/slide97.xml.rels><?xml version="1.0" encoding="UTF-8" standalone="yes"?>
<Relationships xmlns="http://schemas.openxmlformats.org/package/2006/relationships"><Relationship Id="rId8" Type="http://schemas.openxmlformats.org/officeDocument/2006/relationships/tags" Target="../tags/tag43.xml"/><Relationship Id="rId13" Type="http://schemas.openxmlformats.org/officeDocument/2006/relationships/tags" Target="../tags/tag48.xml"/><Relationship Id="rId18" Type="http://schemas.openxmlformats.org/officeDocument/2006/relationships/slideLayout" Target="../slideLayouts/slideLayout16.xml"/><Relationship Id="rId3" Type="http://schemas.openxmlformats.org/officeDocument/2006/relationships/tags" Target="../tags/tag38.xml"/><Relationship Id="rId7" Type="http://schemas.openxmlformats.org/officeDocument/2006/relationships/tags" Target="../tags/tag42.xml"/><Relationship Id="rId12" Type="http://schemas.openxmlformats.org/officeDocument/2006/relationships/tags" Target="../tags/tag47.xml"/><Relationship Id="rId17" Type="http://schemas.openxmlformats.org/officeDocument/2006/relationships/tags" Target="../tags/tag52.xml"/><Relationship Id="rId2" Type="http://schemas.openxmlformats.org/officeDocument/2006/relationships/tags" Target="../tags/tag37.xml"/><Relationship Id="rId16" Type="http://schemas.openxmlformats.org/officeDocument/2006/relationships/tags" Target="../tags/tag51.xml"/><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tags" Target="../tags/tag46.xml"/><Relationship Id="rId5" Type="http://schemas.openxmlformats.org/officeDocument/2006/relationships/tags" Target="../tags/tag40.xml"/><Relationship Id="rId15" Type="http://schemas.openxmlformats.org/officeDocument/2006/relationships/tags" Target="../tags/tag50.xml"/><Relationship Id="rId10" Type="http://schemas.openxmlformats.org/officeDocument/2006/relationships/tags" Target="../tags/tag45.xml"/><Relationship Id="rId19" Type="http://schemas.openxmlformats.org/officeDocument/2006/relationships/image" Target="../media/image100.png"/><Relationship Id="rId4" Type="http://schemas.openxmlformats.org/officeDocument/2006/relationships/tags" Target="../tags/tag39.xml"/><Relationship Id="rId9" Type="http://schemas.openxmlformats.org/officeDocument/2006/relationships/tags" Target="../tags/tag44.xml"/><Relationship Id="rId14" Type="http://schemas.openxmlformats.org/officeDocument/2006/relationships/tags" Target="../tags/tag49.xml"/></Relationships>
</file>

<file path=ppt/slides/_rels/slide98.xml.rels><?xml version="1.0" encoding="UTF-8" standalone="yes"?>
<Relationships xmlns="http://schemas.openxmlformats.org/package/2006/relationships"><Relationship Id="rId8" Type="http://schemas.openxmlformats.org/officeDocument/2006/relationships/tags" Target="../tags/tag60.xml"/><Relationship Id="rId13" Type="http://schemas.openxmlformats.org/officeDocument/2006/relationships/tags" Target="../tags/tag65.xml"/><Relationship Id="rId18" Type="http://schemas.openxmlformats.org/officeDocument/2006/relationships/slideLayout" Target="../slideLayouts/slideLayout16.xml"/><Relationship Id="rId3" Type="http://schemas.openxmlformats.org/officeDocument/2006/relationships/tags" Target="../tags/tag55.xml"/><Relationship Id="rId7" Type="http://schemas.openxmlformats.org/officeDocument/2006/relationships/tags" Target="../tags/tag59.xml"/><Relationship Id="rId12" Type="http://schemas.openxmlformats.org/officeDocument/2006/relationships/tags" Target="../tags/tag64.xml"/><Relationship Id="rId17" Type="http://schemas.openxmlformats.org/officeDocument/2006/relationships/tags" Target="../tags/tag69.xml"/><Relationship Id="rId2" Type="http://schemas.openxmlformats.org/officeDocument/2006/relationships/tags" Target="../tags/tag54.xml"/><Relationship Id="rId16" Type="http://schemas.openxmlformats.org/officeDocument/2006/relationships/tags" Target="../tags/tag68.xml"/><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tags" Target="../tags/tag63.xml"/><Relationship Id="rId5" Type="http://schemas.openxmlformats.org/officeDocument/2006/relationships/tags" Target="../tags/tag57.xml"/><Relationship Id="rId15" Type="http://schemas.openxmlformats.org/officeDocument/2006/relationships/tags" Target="../tags/tag67.xml"/><Relationship Id="rId10" Type="http://schemas.openxmlformats.org/officeDocument/2006/relationships/tags" Target="../tags/tag62.xml"/><Relationship Id="rId19" Type="http://schemas.openxmlformats.org/officeDocument/2006/relationships/image" Target="../media/image100.png"/><Relationship Id="rId4" Type="http://schemas.openxmlformats.org/officeDocument/2006/relationships/tags" Target="../tags/tag56.xml"/><Relationship Id="rId9" Type="http://schemas.openxmlformats.org/officeDocument/2006/relationships/tags" Target="../tags/tag61.xml"/><Relationship Id="rId14" Type="http://schemas.openxmlformats.org/officeDocument/2006/relationships/tags" Target="../tags/tag66.xml"/></Relationships>
</file>

<file path=ppt/slides/_rels/slide99.xml.rels><?xml version="1.0" encoding="UTF-8" standalone="yes"?>
<Relationships xmlns="http://schemas.openxmlformats.org/package/2006/relationships"><Relationship Id="rId8" Type="http://schemas.openxmlformats.org/officeDocument/2006/relationships/tags" Target="../tags/tag77.xml"/><Relationship Id="rId13" Type="http://schemas.openxmlformats.org/officeDocument/2006/relationships/tags" Target="../tags/tag82.xml"/><Relationship Id="rId18" Type="http://schemas.openxmlformats.org/officeDocument/2006/relationships/slideLayout" Target="../slideLayouts/slideLayout16.xml"/><Relationship Id="rId3" Type="http://schemas.openxmlformats.org/officeDocument/2006/relationships/tags" Target="../tags/tag72.xml"/><Relationship Id="rId7" Type="http://schemas.openxmlformats.org/officeDocument/2006/relationships/tags" Target="../tags/tag76.xml"/><Relationship Id="rId12" Type="http://schemas.openxmlformats.org/officeDocument/2006/relationships/tags" Target="../tags/tag81.xml"/><Relationship Id="rId17" Type="http://schemas.openxmlformats.org/officeDocument/2006/relationships/tags" Target="../tags/tag86.xml"/><Relationship Id="rId2" Type="http://schemas.openxmlformats.org/officeDocument/2006/relationships/tags" Target="../tags/tag71.xml"/><Relationship Id="rId16" Type="http://schemas.openxmlformats.org/officeDocument/2006/relationships/tags" Target="../tags/tag85.xml"/><Relationship Id="rId1" Type="http://schemas.openxmlformats.org/officeDocument/2006/relationships/tags" Target="../tags/tag70.xml"/><Relationship Id="rId6" Type="http://schemas.openxmlformats.org/officeDocument/2006/relationships/tags" Target="../tags/tag75.xml"/><Relationship Id="rId11" Type="http://schemas.openxmlformats.org/officeDocument/2006/relationships/tags" Target="../tags/tag80.xml"/><Relationship Id="rId5" Type="http://schemas.openxmlformats.org/officeDocument/2006/relationships/tags" Target="../tags/tag74.xml"/><Relationship Id="rId15" Type="http://schemas.openxmlformats.org/officeDocument/2006/relationships/tags" Target="../tags/tag84.xml"/><Relationship Id="rId10" Type="http://schemas.openxmlformats.org/officeDocument/2006/relationships/tags" Target="../tags/tag79.xml"/><Relationship Id="rId19" Type="http://schemas.openxmlformats.org/officeDocument/2006/relationships/image" Target="../media/image100.png"/><Relationship Id="rId4" Type="http://schemas.openxmlformats.org/officeDocument/2006/relationships/tags" Target="../tags/tag73.xml"/><Relationship Id="rId9" Type="http://schemas.openxmlformats.org/officeDocument/2006/relationships/tags" Target="../tags/tag78.xml"/><Relationship Id="rId14" Type="http://schemas.openxmlformats.org/officeDocument/2006/relationships/tags" Target="../tags/tag8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9009614" y="6379536"/>
            <a:ext cx="2844800" cy="277852"/>
          </a:xfrm>
          <a:prstGeom prst="rect">
            <a:avLst/>
          </a:prstGeom>
        </p:spPr>
        <p:txBody>
          <a:bodyPr/>
          <a:lstStyle/>
          <a:p>
            <a:fld id="{DF18D2C5-9FFD-4EB4-A11D-FACEC3CB54F4}" type="slidenum">
              <a:rPr lang="en-US" altLang="zh-CN" smtClean="0"/>
              <a:t>1</a:t>
            </a:fld>
            <a:endParaRPr lang="en-US" altLang="zh-CN"/>
          </a:p>
        </p:txBody>
      </p:sp>
      <p:sp>
        <p:nvSpPr>
          <p:cNvPr id="2050" name="Rectangle 2"/>
          <p:cNvSpPr>
            <a:spLocks noGrp="1" noChangeArrowheads="1"/>
          </p:cNvSpPr>
          <p:nvPr>
            <p:ph type="ctrTitle" sz="quarter"/>
          </p:nvPr>
        </p:nvSpPr>
        <p:spPr>
          <a:xfrm>
            <a:off x="1055440" y="2780928"/>
            <a:ext cx="8280920" cy="1944216"/>
          </a:xfrm>
        </p:spPr>
        <p:txBody>
          <a:bodyPr>
            <a:noAutofit/>
          </a:bodyPr>
          <a:lstStyle/>
          <a:p>
            <a:r>
              <a:rPr lang="zh-CN" altLang="en-US" sz="4400" dirty="0"/>
              <a:t>第</a:t>
            </a:r>
            <a:r>
              <a:rPr lang="en-US" altLang="zh-CN" sz="4400"/>
              <a:t>3</a:t>
            </a:r>
            <a:r>
              <a:rPr lang="zh-CN" altLang="en-US" sz="4400"/>
              <a:t>章 </a:t>
            </a:r>
            <a:r>
              <a:rPr lang="zh-CN" altLang="en-US" sz="4400" dirty="0"/>
              <a:t>数据的表示与存储</a:t>
            </a:r>
          </a:p>
        </p:txBody>
      </p:sp>
      <p:sp>
        <p:nvSpPr>
          <p:cNvPr id="3" name="Subtitle 2"/>
          <p:cNvSpPr>
            <a:spLocks noGrp="1"/>
          </p:cNvSpPr>
          <p:nvPr>
            <p:ph type="subTitle" idx="1"/>
          </p:nvPr>
        </p:nvSpPr>
        <p:spPr/>
        <p:txBody>
          <a:bodyPr/>
          <a:lstStyle/>
          <a:p>
            <a:r>
              <a:rPr lang="en-US" altLang="zh-CN" dirty="0"/>
              <a:t> </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ltLang="zh-CN" b="1" dirty="0"/>
              <a:t>3.1 </a:t>
            </a:r>
            <a:r>
              <a:rPr lang="zh-CN" altLang="zh-CN" b="1" dirty="0"/>
              <a:t>数据在计算机中的表示</a:t>
            </a:r>
            <a:endParaRPr lang="en-US" altLang="zh-CN" dirty="0">
              <a:ea typeface="宋体" panose="02010600030101010101" pitchFamily="2" charset="-122"/>
            </a:endParaRPr>
          </a:p>
        </p:txBody>
      </p:sp>
      <p:sp>
        <p:nvSpPr>
          <p:cNvPr id="90115" name="Rectangle 3"/>
          <p:cNvSpPr>
            <a:spLocks noGrp="1" noChangeArrowheads="1"/>
          </p:cNvSpPr>
          <p:nvPr>
            <p:ph idx="1"/>
          </p:nvPr>
        </p:nvSpPr>
        <p:spPr>
          <a:xfrm>
            <a:off x="713740" y="1028700"/>
            <a:ext cx="10327640" cy="4776564"/>
          </a:xfrm>
        </p:spPr>
        <p:txBody>
          <a:bodyPr>
            <a:normAutofit/>
          </a:bodyPr>
          <a:lstStyle/>
          <a:p>
            <a:pPr marL="0" indent="0">
              <a:lnSpc>
                <a:spcPct val="150000"/>
              </a:lnSpc>
              <a:buNone/>
            </a:pPr>
            <a:r>
              <a:rPr lang="zh-CN" altLang="zh-CN" sz="2800" dirty="0"/>
              <a:t>采用二进制编码是基于以下</a:t>
            </a:r>
            <a:r>
              <a:rPr lang="zh-CN" altLang="en-US" sz="2800" dirty="0"/>
              <a:t>二进制的</a:t>
            </a:r>
            <a:r>
              <a:rPr lang="zh-CN" altLang="en-US" sz="2800" dirty="0">
                <a:solidFill>
                  <a:schemeClr val="accent6"/>
                </a:solidFill>
              </a:rPr>
              <a:t>优点</a:t>
            </a:r>
            <a:r>
              <a:rPr lang="zh-CN" altLang="zh-CN" sz="2800" dirty="0"/>
              <a:t>：</a:t>
            </a:r>
          </a:p>
          <a:p>
            <a:pPr marL="971550" lvl="1" indent="-514350">
              <a:lnSpc>
                <a:spcPct val="150000"/>
              </a:lnSpc>
              <a:buClr>
                <a:srgbClr val="426E48"/>
              </a:buClr>
              <a:buFont typeface="+mj-lt"/>
              <a:buAutoNum type="arabicPeriod"/>
            </a:pPr>
            <a:r>
              <a:rPr lang="zh-CN" altLang="zh-CN" sz="2600" dirty="0"/>
              <a:t>物理上容易实现，可靠性强。</a:t>
            </a:r>
            <a:endParaRPr lang="en-US" altLang="zh-CN" sz="2600" dirty="0"/>
          </a:p>
          <a:p>
            <a:pPr marL="971550" lvl="1" indent="-514350">
              <a:lnSpc>
                <a:spcPct val="150000"/>
              </a:lnSpc>
              <a:buClr>
                <a:srgbClr val="426E48"/>
              </a:buClr>
              <a:buAutoNum type="arabicPeriod"/>
            </a:pPr>
            <a:r>
              <a:rPr lang="zh-CN" altLang="zh-CN" sz="2600" dirty="0"/>
              <a:t>运算简单，通用性强。</a:t>
            </a:r>
            <a:endParaRPr lang="en-US" altLang="zh-CN" sz="2600" dirty="0"/>
          </a:p>
          <a:p>
            <a:pPr marL="971550" lvl="1" indent="-514350" algn="just">
              <a:lnSpc>
                <a:spcPct val="150000"/>
              </a:lnSpc>
              <a:buClr>
                <a:srgbClr val="426E48"/>
              </a:buClr>
              <a:buAutoNum type="arabicPeriod"/>
            </a:pPr>
            <a:r>
              <a:rPr lang="zh-CN" altLang="zh-CN" sz="2600" dirty="0"/>
              <a:t>计算机中二进制数的</a:t>
            </a:r>
            <a:r>
              <a:rPr lang="en-US" altLang="zh-CN" sz="2600" dirty="0"/>
              <a:t>0</a:t>
            </a:r>
            <a:r>
              <a:rPr lang="zh-CN" altLang="zh-CN" sz="2600" dirty="0"/>
              <a:t>、</a:t>
            </a:r>
            <a:r>
              <a:rPr lang="en-US" altLang="zh-CN" sz="2600" dirty="0"/>
              <a:t>1</a:t>
            </a:r>
            <a:r>
              <a:rPr lang="zh-CN" altLang="zh-CN" sz="2600" dirty="0"/>
              <a:t>数字与逻辑值“假”和“真”正好吻合，便于表示和进行逻辑运算。</a:t>
            </a:r>
            <a:endParaRPr lang="en-US" altLang="zh-CN" sz="2600" dirty="0"/>
          </a:p>
          <a:p>
            <a:pPr marL="457200" lvl="1" indent="0" algn="just">
              <a:lnSpc>
                <a:spcPct val="150000"/>
              </a:lnSpc>
              <a:buNone/>
            </a:pPr>
            <a:r>
              <a:rPr lang="zh-CN" altLang="en-US" sz="2600" dirty="0">
                <a:solidFill>
                  <a:schemeClr val="accent6"/>
                </a:solidFill>
                <a:latin typeface="+mn-lt"/>
              </a:rPr>
              <a:t>缺点</a:t>
            </a:r>
            <a:r>
              <a:rPr lang="zh-CN" altLang="en-US" sz="2600" dirty="0"/>
              <a:t>：但二进制数书写冗长，所以为书写方便，一般用十六进制数或八进制数作为二进制数的简化表示。</a:t>
            </a:r>
            <a:endParaRPr lang="zh-CN" altLang="zh-CN" sz="2600" dirty="0">
              <a:solidFill>
                <a:schemeClr val="accent6">
                  <a:lumMod val="60000"/>
                  <a:lumOff val="40000"/>
                </a:schemeClr>
              </a:solidFill>
              <a:latin typeface="+mn-lt"/>
            </a:endParaRPr>
          </a:p>
          <a:p>
            <a:pPr marL="0" indent="0">
              <a:lnSpc>
                <a:spcPct val="80000"/>
              </a:lnSpc>
              <a:spcAft>
                <a:spcPts val="1200"/>
              </a:spcAft>
              <a:buNone/>
            </a:pPr>
            <a:endParaRPr lang="zh-CN" altLang="zh-CN" sz="2800" b="1" dirty="0"/>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t>10</a:t>
            </a:fld>
            <a:endParaRPr lang="en-US" altLang="zh-CN"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AF33C28-A71A-4459-B48B-0CF3BFDAB261}" type="slidenum">
              <a:rPr lang="en-US" altLang="zh-CN" smtClean="0"/>
              <a:t>100</a:t>
            </a:fld>
            <a:endParaRPr lang="en-US" altLang="zh-CN"/>
          </a:p>
        </p:txBody>
      </p:sp>
      <p:sp>
        <p:nvSpPr>
          <p:cNvPr id="9" name="文本框 8"/>
          <p:cNvSpPr txBox="1"/>
          <p:nvPr>
            <p:custDataLst>
              <p:tags r:id="rId2"/>
            </p:custDataLst>
          </p:nvPr>
        </p:nvSpPr>
        <p:spPr>
          <a:xfrm>
            <a:off x="1219200" y="1462723"/>
            <a:ext cx="876173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6.    </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在“半角”方式下输入的汉字所占用的存储空间为</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  )</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a:t>
            </a:r>
          </a:p>
        </p:txBody>
      </p:sp>
      <p:sp>
        <p:nvSpPr>
          <p:cNvPr id="10" name="文本框 9"/>
          <p:cNvSpPr txBox="1"/>
          <p:nvPr>
            <p:custDataLst>
              <p:tags r:id="rId3"/>
            </p:custDataLst>
          </p:nvPr>
        </p:nvSpPr>
        <p:spPr>
          <a:xfrm>
            <a:off x="2438400" y="2863691"/>
            <a:ext cx="682943"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微软雅黑" panose="020B0503020204020204" charset="-122"/>
                <a:ea typeface="微软雅黑" panose="020B0503020204020204" charset="-122"/>
                <a:sym typeface="微软雅黑" panose="020B0503020204020204" charset="-122"/>
              </a:rPr>
              <a:t>1B</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1" name="椭圆 10"/>
          <p:cNvSpPr>
            <a:spLocks noChangeAspect="1"/>
          </p:cNvSpPr>
          <p:nvPr>
            <p:custDataLst>
              <p:tags r:id="rId4"/>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2" name="文本框 11"/>
          <p:cNvSpPr txBox="1"/>
          <p:nvPr>
            <p:custDataLst>
              <p:tags r:id="rId5"/>
            </p:custDataLst>
          </p:nvPr>
        </p:nvSpPr>
        <p:spPr>
          <a:xfrm>
            <a:off x="2438400" y="3720941"/>
            <a:ext cx="682943"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微软雅黑" panose="020B0503020204020204" charset="-122"/>
                <a:ea typeface="微软雅黑" panose="020B0503020204020204" charset="-122"/>
                <a:sym typeface="微软雅黑" panose="020B0503020204020204" charset="-122"/>
              </a:rPr>
              <a:t>2B</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3" name="椭圆 12"/>
          <p:cNvSpPr>
            <a:spLocks noChangeAspect="1"/>
          </p:cNvSpPr>
          <p:nvPr>
            <p:custDataLst>
              <p:tags r:id="rId6"/>
            </p:custDataLst>
          </p:nvPr>
        </p:nvSpPr>
        <p:spPr>
          <a:xfrm>
            <a:off x="15716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4" name="文本框 13"/>
          <p:cNvSpPr txBox="1"/>
          <p:nvPr>
            <p:custDataLst>
              <p:tags r:id="rId7"/>
            </p:custDataLst>
          </p:nvPr>
        </p:nvSpPr>
        <p:spPr>
          <a:xfrm>
            <a:off x="2438400" y="4578191"/>
            <a:ext cx="686118"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微软雅黑" panose="020B0503020204020204" charset="-122"/>
                <a:ea typeface="微软雅黑" panose="020B0503020204020204" charset="-122"/>
                <a:sym typeface="微软雅黑" panose="020B0503020204020204" charset="-122"/>
              </a:rPr>
              <a:t>1b</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5" name="椭圆 14"/>
          <p:cNvSpPr>
            <a:spLocks noChangeAspect="1"/>
          </p:cNvSpPr>
          <p:nvPr>
            <p:custDataLst>
              <p:tags r:id="rId8"/>
            </p:custDataLst>
          </p:nvPr>
        </p:nvSpPr>
        <p:spPr>
          <a:xfrm>
            <a:off x="15716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C</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6" name="文本框 15"/>
          <p:cNvSpPr txBox="1"/>
          <p:nvPr>
            <p:custDataLst>
              <p:tags r:id="rId9"/>
            </p:custDataLst>
          </p:nvPr>
        </p:nvSpPr>
        <p:spPr>
          <a:xfrm>
            <a:off x="2438400" y="5435441"/>
            <a:ext cx="686118"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微软雅黑" panose="020B0503020204020204" charset="-122"/>
                <a:ea typeface="微软雅黑" panose="020B0503020204020204" charset="-122"/>
                <a:sym typeface="微软雅黑" panose="020B0503020204020204" charset="-122"/>
              </a:rPr>
              <a:t>2b</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7" name="椭圆 16"/>
          <p:cNvSpPr>
            <a:spLocks noChangeAspect="1"/>
          </p:cNvSpPr>
          <p:nvPr>
            <p:custDataLst>
              <p:tags r:id="rId10"/>
            </p:custDataLst>
          </p:nvPr>
        </p:nvSpPr>
        <p:spPr>
          <a:xfrm>
            <a:off x="15716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D</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8" name="圆角矩形 17"/>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提交</a:t>
            </a:r>
          </a:p>
        </p:txBody>
      </p:sp>
      <p:grpSp>
        <p:nvGrpSpPr>
          <p:cNvPr id="8" name="组合 7"/>
          <p:cNvGrpSpPr/>
          <p:nvPr>
            <p:custDataLst>
              <p:tags r:id="rId12"/>
            </p:custDataLst>
          </p:nvPr>
        </p:nvGrpSpPr>
        <p:grpSpPr>
          <a:xfrm>
            <a:off x="0" y="0"/>
            <a:ext cx="12192000" cy="635000"/>
            <a:chOff x="0" y="0"/>
            <a:chExt cx="12192000" cy="635000"/>
          </a:xfrm>
        </p:grpSpPr>
        <p:sp>
          <p:nvSpPr>
            <p:cNvPr id="4" name="TitleBackground"/>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ColorBlock"/>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单选题</a:t>
              </a:r>
            </a:p>
          </p:txBody>
        </p:sp>
        <p:sp>
          <p:nvSpPr>
            <p:cNvPr id="7"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p>
          </p:txBody>
        </p:sp>
      </p:grpSp>
      <p:pic>
        <p:nvPicPr>
          <p:cNvPr id="3" name="图片 2"/>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AF33C28-A71A-4459-B48B-0CF3BFDAB261}" type="slidenum">
              <a:rPr lang="en-US" altLang="zh-CN" smtClean="0"/>
              <a:t>101</a:t>
            </a:fld>
            <a:endParaRPr lang="en-US" altLang="zh-CN"/>
          </a:p>
        </p:txBody>
      </p:sp>
      <p:sp>
        <p:nvSpPr>
          <p:cNvPr id="9" name="文本框 8"/>
          <p:cNvSpPr txBox="1"/>
          <p:nvPr>
            <p:custDataLst>
              <p:tags r:id="rId2"/>
            </p:custDataLst>
          </p:nvPr>
        </p:nvSpPr>
        <p:spPr>
          <a:xfrm>
            <a:off x="1219200" y="1462723"/>
            <a:ext cx="975360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7.    </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使用</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1</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个字节二进制位存储图像的颜色信息能够表示</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  )</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种颜色。</a:t>
            </a:r>
          </a:p>
        </p:txBody>
      </p:sp>
      <p:sp>
        <p:nvSpPr>
          <p:cNvPr id="10" name="文本框 9"/>
          <p:cNvSpPr txBox="1"/>
          <p:nvPr>
            <p:custDataLst>
              <p:tags r:id="rId3"/>
            </p:custDataLst>
          </p:nvPr>
        </p:nvSpPr>
        <p:spPr>
          <a:xfrm>
            <a:off x="2438400" y="2863691"/>
            <a:ext cx="47498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微软雅黑" panose="020B0503020204020204" charset="-122"/>
                <a:ea typeface="微软雅黑" panose="020B0503020204020204" charset="-122"/>
                <a:sym typeface="微软雅黑" panose="020B0503020204020204" charset="-122"/>
              </a:rPr>
              <a:t>1</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1" name="椭圆 10"/>
          <p:cNvSpPr>
            <a:spLocks noChangeAspect="1"/>
          </p:cNvSpPr>
          <p:nvPr>
            <p:custDataLst>
              <p:tags r:id="rId4"/>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2" name="文本框 11"/>
          <p:cNvSpPr txBox="1"/>
          <p:nvPr>
            <p:custDataLst>
              <p:tags r:id="rId5"/>
            </p:custDataLst>
          </p:nvPr>
        </p:nvSpPr>
        <p:spPr>
          <a:xfrm>
            <a:off x="2438400" y="3720941"/>
            <a:ext cx="47498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微软雅黑" panose="020B0503020204020204" charset="-122"/>
                <a:ea typeface="微软雅黑" panose="020B0503020204020204" charset="-122"/>
                <a:sym typeface="微软雅黑" panose="020B0503020204020204" charset="-122"/>
              </a:rPr>
              <a:t>2</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3" name="椭圆 12"/>
          <p:cNvSpPr>
            <a:spLocks noChangeAspect="1"/>
          </p:cNvSpPr>
          <p:nvPr>
            <p:custDataLst>
              <p:tags r:id="rId6"/>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4" name="文本框 13"/>
          <p:cNvSpPr txBox="1"/>
          <p:nvPr>
            <p:custDataLst>
              <p:tags r:id="rId7"/>
            </p:custDataLst>
          </p:nvPr>
        </p:nvSpPr>
        <p:spPr>
          <a:xfrm>
            <a:off x="2438400" y="4578191"/>
            <a:ext cx="86233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微软雅黑" panose="020B0503020204020204" charset="-122"/>
                <a:ea typeface="微软雅黑" panose="020B0503020204020204" charset="-122"/>
                <a:sym typeface="微软雅黑" panose="020B0503020204020204" charset="-122"/>
              </a:rPr>
              <a:t>128</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5" name="椭圆 14"/>
          <p:cNvSpPr>
            <a:spLocks noChangeAspect="1"/>
          </p:cNvSpPr>
          <p:nvPr>
            <p:custDataLst>
              <p:tags r:id="rId8"/>
            </p:custDataLst>
          </p:nvPr>
        </p:nvSpPr>
        <p:spPr>
          <a:xfrm>
            <a:off x="15716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C</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6" name="文本框 15"/>
          <p:cNvSpPr txBox="1"/>
          <p:nvPr>
            <p:custDataLst>
              <p:tags r:id="rId9"/>
            </p:custDataLst>
          </p:nvPr>
        </p:nvSpPr>
        <p:spPr>
          <a:xfrm>
            <a:off x="2438400" y="5435441"/>
            <a:ext cx="86233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微软雅黑" panose="020B0503020204020204" charset="-122"/>
                <a:ea typeface="微软雅黑" panose="020B0503020204020204" charset="-122"/>
                <a:sym typeface="微软雅黑" panose="020B0503020204020204" charset="-122"/>
              </a:rPr>
              <a:t>256</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7" name="椭圆 16"/>
          <p:cNvSpPr>
            <a:spLocks noChangeAspect="1"/>
          </p:cNvSpPr>
          <p:nvPr>
            <p:custDataLst>
              <p:tags r:id="rId10"/>
            </p:custDataLst>
          </p:nvPr>
        </p:nvSpPr>
        <p:spPr>
          <a:xfrm>
            <a:off x="1571625" y="54221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D</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8" name="圆角矩形 17"/>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提交</a:t>
            </a:r>
          </a:p>
        </p:txBody>
      </p:sp>
      <p:grpSp>
        <p:nvGrpSpPr>
          <p:cNvPr id="8" name="组合 7"/>
          <p:cNvGrpSpPr/>
          <p:nvPr>
            <p:custDataLst>
              <p:tags r:id="rId12"/>
            </p:custDataLst>
          </p:nvPr>
        </p:nvGrpSpPr>
        <p:grpSpPr>
          <a:xfrm>
            <a:off x="0" y="0"/>
            <a:ext cx="12192000" cy="635000"/>
            <a:chOff x="0" y="0"/>
            <a:chExt cx="12192000" cy="635000"/>
          </a:xfrm>
        </p:grpSpPr>
        <p:sp>
          <p:nvSpPr>
            <p:cNvPr id="4" name="TitleBackground"/>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ColorBlock"/>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单选题</a:t>
              </a:r>
            </a:p>
          </p:txBody>
        </p:sp>
        <p:sp>
          <p:nvSpPr>
            <p:cNvPr id="7"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p>
          </p:txBody>
        </p:sp>
      </p:grpSp>
      <p:pic>
        <p:nvPicPr>
          <p:cNvPr id="3" name="图片 2"/>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AF33C28-A71A-4459-B48B-0CF3BFDAB261}" type="slidenum">
              <a:rPr lang="en-US" altLang="zh-CN" smtClean="0"/>
              <a:t>102</a:t>
            </a:fld>
            <a:endParaRPr lang="en-US" altLang="zh-CN"/>
          </a:p>
        </p:txBody>
      </p:sp>
      <p:sp>
        <p:nvSpPr>
          <p:cNvPr id="9" name="文本框 8"/>
          <p:cNvSpPr txBox="1"/>
          <p:nvPr>
            <p:custDataLst>
              <p:tags r:id="rId2"/>
            </p:custDataLst>
          </p:nvPr>
        </p:nvSpPr>
        <p:spPr>
          <a:xfrm>
            <a:off x="1219200" y="1462723"/>
            <a:ext cx="6963094"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8.    </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模数转换器</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即</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A/D</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转换器</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的功能是将</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  )</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a:t>
            </a:r>
          </a:p>
        </p:txBody>
      </p:sp>
      <p:sp>
        <p:nvSpPr>
          <p:cNvPr id="10" name="文本框 9"/>
          <p:cNvSpPr txBox="1"/>
          <p:nvPr>
            <p:custDataLst>
              <p:tags r:id="rId3"/>
            </p:custDataLst>
          </p:nvPr>
        </p:nvSpPr>
        <p:spPr>
          <a:xfrm>
            <a:off x="2438400" y="2863691"/>
            <a:ext cx="42437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数字量和模拟量的混合处理</a:t>
            </a:r>
          </a:p>
        </p:txBody>
      </p:sp>
      <p:sp>
        <p:nvSpPr>
          <p:cNvPr id="11" name="椭圆 10"/>
          <p:cNvSpPr>
            <a:spLocks noChangeAspect="1"/>
          </p:cNvSpPr>
          <p:nvPr>
            <p:custDataLst>
              <p:tags r:id="rId4"/>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2" name="文本框 11"/>
          <p:cNvSpPr txBox="1"/>
          <p:nvPr>
            <p:custDataLst>
              <p:tags r:id="rId5"/>
            </p:custDataLst>
          </p:nvPr>
        </p:nvSpPr>
        <p:spPr>
          <a:xfrm>
            <a:off x="2438400" y="3720941"/>
            <a:ext cx="32531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模拟量转换为数字量</a:t>
            </a:r>
          </a:p>
        </p:txBody>
      </p:sp>
      <p:sp>
        <p:nvSpPr>
          <p:cNvPr id="13" name="椭圆 12"/>
          <p:cNvSpPr>
            <a:spLocks noChangeAspect="1"/>
          </p:cNvSpPr>
          <p:nvPr>
            <p:custDataLst>
              <p:tags r:id="rId6"/>
            </p:custDataLst>
          </p:nvPr>
        </p:nvSpPr>
        <p:spPr>
          <a:xfrm>
            <a:off x="15716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4" name="文本框 13"/>
          <p:cNvSpPr txBox="1"/>
          <p:nvPr>
            <p:custDataLst>
              <p:tags r:id="rId7"/>
            </p:custDataLst>
          </p:nvPr>
        </p:nvSpPr>
        <p:spPr>
          <a:xfrm>
            <a:off x="2438400" y="4578191"/>
            <a:ext cx="29229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数字转换为二进制</a:t>
            </a:r>
          </a:p>
        </p:txBody>
      </p:sp>
      <p:sp>
        <p:nvSpPr>
          <p:cNvPr id="15" name="椭圆 14"/>
          <p:cNvSpPr>
            <a:spLocks noChangeAspect="1"/>
          </p:cNvSpPr>
          <p:nvPr>
            <p:custDataLst>
              <p:tags r:id="rId8"/>
            </p:custDataLst>
          </p:nvPr>
        </p:nvSpPr>
        <p:spPr>
          <a:xfrm>
            <a:off x="15716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C</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6" name="文本框 15"/>
          <p:cNvSpPr txBox="1"/>
          <p:nvPr>
            <p:custDataLst>
              <p:tags r:id="rId9"/>
            </p:custDataLst>
          </p:nvPr>
        </p:nvSpPr>
        <p:spPr>
          <a:xfrm>
            <a:off x="2438400" y="5435441"/>
            <a:ext cx="25927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声音转换为声波</a:t>
            </a:r>
          </a:p>
        </p:txBody>
      </p:sp>
      <p:sp>
        <p:nvSpPr>
          <p:cNvPr id="17" name="椭圆 16"/>
          <p:cNvSpPr>
            <a:spLocks noChangeAspect="1"/>
          </p:cNvSpPr>
          <p:nvPr>
            <p:custDataLst>
              <p:tags r:id="rId10"/>
            </p:custDataLst>
          </p:nvPr>
        </p:nvSpPr>
        <p:spPr>
          <a:xfrm>
            <a:off x="15716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D</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8" name="圆角矩形 17"/>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提交</a:t>
            </a:r>
          </a:p>
        </p:txBody>
      </p:sp>
      <p:grpSp>
        <p:nvGrpSpPr>
          <p:cNvPr id="8" name="组合 7"/>
          <p:cNvGrpSpPr/>
          <p:nvPr>
            <p:custDataLst>
              <p:tags r:id="rId12"/>
            </p:custDataLst>
          </p:nvPr>
        </p:nvGrpSpPr>
        <p:grpSpPr>
          <a:xfrm>
            <a:off x="0" y="0"/>
            <a:ext cx="12192000" cy="635000"/>
            <a:chOff x="0" y="0"/>
            <a:chExt cx="12192000" cy="635000"/>
          </a:xfrm>
        </p:grpSpPr>
        <p:sp>
          <p:nvSpPr>
            <p:cNvPr id="4" name="TitleBackground"/>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ColorBlock"/>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单选题</a:t>
              </a:r>
            </a:p>
          </p:txBody>
        </p:sp>
        <p:sp>
          <p:nvSpPr>
            <p:cNvPr id="7"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p>
          </p:txBody>
        </p:sp>
      </p:grpSp>
      <p:pic>
        <p:nvPicPr>
          <p:cNvPr id="3" name="图片 2"/>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AF33C28-A71A-4459-B48B-0CF3BFDAB261}" type="slidenum">
              <a:rPr lang="en-US" altLang="zh-CN" smtClean="0"/>
              <a:t>103</a:t>
            </a:fld>
            <a:endParaRPr lang="en-US" altLang="zh-CN"/>
          </a:p>
        </p:txBody>
      </p:sp>
      <p:sp>
        <p:nvSpPr>
          <p:cNvPr id="9" name="文本框 8"/>
          <p:cNvSpPr txBox="1"/>
          <p:nvPr>
            <p:custDataLst>
              <p:tags r:id="rId2"/>
            </p:custDataLst>
          </p:nvPr>
        </p:nvSpPr>
        <p:spPr>
          <a:xfrm>
            <a:off x="1219200" y="1462723"/>
            <a:ext cx="6375718"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9.    </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下列字符中</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其</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ASCII</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码值最大的是</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  )</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a:t>
            </a:r>
          </a:p>
        </p:txBody>
      </p:sp>
      <p:sp>
        <p:nvSpPr>
          <p:cNvPr id="10" name="文本框 9"/>
          <p:cNvSpPr txBox="1"/>
          <p:nvPr>
            <p:custDataLst>
              <p:tags r:id="rId3"/>
            </p:custDataLst>
          </p:nvPr>
        </p:nvSpPr>
        <p:spPr>
          <a:xfrm>
            <a:off x="2438400" y="2863691"/>
            <a:ext cx="47498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微软雅黑" panose="020B0503020204020204" charset="-122"/>
                <a:ea typeface="微软雅黑" panose="020B0503020204020204" charset="-122"/>
                <a:sym typeface="微软雅黑" panose="020B0503020204020204" charset="-122"/>
              </a:rPr>
              <a:t>9</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1" name="椭圆 10"/>
          <p:cNvSpPr>
            <a:spLocks noChangeAspect="1"/>
          </p:cNvSpPr>
          <p:nvPr>
            <p:custDataLst>
              <p:tags r:id="rId4"/>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2" name="文本框 11"/>
          <p:cNvSpPr txBox="1"/>
          <p:nvPr>
            <p:custDataLst>
              <p:tags r:id="rId5"/>
            </p:custDataLst>
          </p:nvPr>
        </p:nvSpPr>
        <p:spPr>
          <a:xfrm>
            <a:off x="2438400" y="3720941"/>
            <a:ext cx="53213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微软雅黑" panose="020B0503020204020204" charset="-122"/>
                <a:ea typeface="微软雅黑" panose="020B0503020204020204" charset="-122"/>
                <a:sym typeface="微软雅黑" panose="020B0503020204020204" charset="-122"/>
              </a:rPr>
              <a:t>D</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3" name="椭圆 12"/>
          <p:cNvSpPr>
            <a:spLocks noChangeAspect="1"/>
          </p:cNvSpPr>
          <p:nvPr>
            <p:custDataLst>
              <p:tags r:id="rId6"/>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4" name="文本框 13"/>
          <p:cNvSpPr txBox="1"/>
          <p:nvPr>
            <p:custDataLst>
              <p:tags r:id="rId7"/>
            </p:custDataLst>
          </p:nvPr>
        </p:nvSpPr>
        <p:spPr>
          <a:xfrm>
            <a:off x="2438400" y="4578191"/>
            <a:ext cx="463868"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微软雅黑" panose="020B0503020204020204" charset="-122"/>
                <a:ea typeface="微软雅黑" panose="020B0503020204020204" charset="-122"/>
                <a:sym typeface="微软雅黑" panose="020B0503020204020204" charset="-122"/>
              </a:rPr>
              <a:t>a</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5" name="椭圆 14"/>
          <p:cNvSpPr>
            <a:spLocks noChangeAspect="1"/>
          </p:cNvSpPr>
          <p:nvPr>
            <p:custDataLst>
              <p:tags r:id="rId8"/>
            </p:custDataLst>
          </p:nvPr>
        </p:nvSpPr>
        <p:spPr>
          <a:xfrm>
            <a:off x="15716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C</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6" name="文本框 15"/>
          <p:cNvSpPr txBox="1"/>
          <p:nvPr>
            <p:custDataLst>
              <p:tags r:id="rId9"/>
            </p:custDataLst>
          </p:nvPr>
        </p:nvSpPr>
        <p:spPr>
          <a:xfrm>
            <a:off x="2438400" y="5435441"/>
            <a:ext cx="45593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微软雅黑" panose="020B0503020204020204" charset="-122"/>
                <a:ea typeface="微软雅黑" panose="020B0503020204020204" charset="-122"/>
                <a:sym typeface="微软雅黑" panose="020B0503020204020204" charset="-122"/>
              </a:rPr>
              <a:t>y</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7" name="椭圆 16"/>
          <p:cNvSpPr>
            <a:spLocks noChangeAspect="1"/>
          </p:cNvSpPr>
          <p:nvPr>
            <p:custDataLst>
              <p:tags r:id="rId10"/>
            </p:custDataLst>
          </p:nvPr>
        </p:nvSpPr>
        <p:spPr>
          <a:xfrm>
            <a:off x="1571625" y="54221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D</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8" name="圆角矩形 17"/>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提交</a:t>
            </a:r>
          </a:p>
        </p:txBody>
      </p:sp>
      <p:grpSp>
        <p:nvGrpSpPr>
          <p:cNvPr id="8" name="组合 7"/>
          <p:cNvGrpSpPr/>
          <p:nvPr>
            <p:custDataLst>
              <p:tags r:id="rId12"/>
            </p:custDataLst>
          </p:nvPr>
        </p:nvGrpSpPr>
        <p:grpSpPr>
          <a:xfrm>
            <a:off x="0" y="0"/>
            <a:ext cx="12192000" cy="635000"/>
            <a:chOff x="0" y="0"/>
            <a:chExt cx="12192000" cy="635000"/>
          </a:xfrm>
        </p:grpSpPr>
        <p:sp>
          <p:nvSpPr>
            <p:cNvPr id="4" name="TitleBackground"/>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ColorBlock"/>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单选题</a:t>
              </a:r>
            </a:p>
          </p:txBody>
        </p:sp>
        <p:sp>
          <p:nvSpPr>
            <p:cNvPr id="7"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p>
          </p:txBody>
        </p:sp>
      </p:grpSp>
      <p:pic>
        <p:nvPicPr>
          <p:cNvPr id="3" name="图片 2"/>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AF33C28-A71A-4459-B48B-0CF3BFDAB261}" type="slidenum">
              <a:rPr lang="en-US" altLang="zh-CN" smtClean="0"/>
              <a:t>104</a:t>
            </a:fld>
            <a:endParaRPr lang="en-US" altLang="zh-CN"/>
          </a:p>
        </p:txBody>
      </p:sp>
      <p:sp>
        <p:nvSpPr>
          <p:cNvPr id="9" name="文本框 8"/>
          <p:cNvSpPr txBox="1"/>
          <p:nvPr>
            <p:custDataLst>
              <p:tags r:id="rId2"/>
            </p:custDataLst>
          </p:nvPr>
        </p:nvSpPr>
        <p:spPr>
          <a:xfrm>
            <a:off x="1219200" y="1060231"/>
            <a:ext cx="9733280" cy="1292662"/>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pPr>
              <a:lnSpc>
                <a:spcPct val="150000"/>
              </a:lnSpc>
            </a:pP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10.  </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设汉字点阵为</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32×32,</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那么</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1</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个汉字的字形码信息所占用的字节数是</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  )</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a:t>
            </a:r>
          </a:p>
        </p:txBody>
      </p:sp>
      <p:sp>
        <p:nvSpPr>
          <p:cNvPr id="10" name="文本框 9"/>
          <p:cNvSpPr txBox="1"/>
          <p:nvPr>
            <p:custDataLst>
              <p:tags r:id="rId3"/>
            </p:custDataLst>
          </p:nvPr>
        </p:nvSpPr>
        <p:spPr>
          <a:xfrm>
            <a:off x="2438400" y="2863691"/>
            <a:ext cx="10560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微软雅黑" panose="020B0503020204020204" charset="-122"/>
                <a:ea typeface="微软雅黑" panose="020B0503020204020204" charset="-122"/>
                <a:sym typeface="微软雅黑" panose="020B0503020204020204" charset="-122"/>
              </a:rPr>
              <a:t>1024</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1" name="椭圆 10"/>
          <p:cNvSpPr>
            <a:spLocks noChangeAspect="1"/>
          </p:cNvSpPr>
          <p:nvPr>
            <p:custDataLst>
              <p:tags r:id="rId4"/>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2" name="文本框 11"/>
          <p:cNvSpPr txBox="1"/>
          <p:nvPr>
            <p:custDataLst>
              <p:tags r:id="rId5"/>
            </p:custDataLst>
          </p:nvPr>
        </p:nvSpPr>
        <p:spPr>
          <a:xfrm>
            <a:off x="2438400" y="3720941"/>
            <a:ext cx="86233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微软雅黑" panose="020B0503020204020204" charset="-122"/>
                <a:ea typeface="微软雅黑" panose="020B0503020204020204" charset="-122"/>
                <a:sym typeface="微软雅黑" panose="020B0503020204020204" charset="-122"/>
              </a:rPr>
              <a:t>512</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3" name="椭圆 12"/>
          <p:cNvSpPr>
            <a:spLocks noChangeAspect="1"/>
          </p:cNvSpPr>
          <p:nvPr>
            <p:custDataLst>
              <p:tags r:id="rId6"/>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4" name="文本框 13"/>
          <p:cNvSpPr txBox="1"/>
          <p:nvPr>
            <p:custDataLst>
              <p:tags r:id="rId7"/>
            </p:custDataLst>
          </p:nvPr>
        </p:nvSpPr>
        <p:spPr>
          <a:xfrm>
            <a:off x="2438400" y="4578191"/>
            <a:ext cx="86233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微软雅黑" panose="020B0503020204020204" charset="-122"/>
                <a:ea typeface="微软雅黑" panose="020B0503020204020204" charset="-122"/>
                <a:sym typeface="微软雅黑" panose="020B0503020204020204" charset="-122"/>
              </a:rPr>
              <a:t>256</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5" name="椭圆 14"/>
          <p:cNvSpPr>
            <a:spLocks noChangeAspect="1"/>
          </p:cNvSpPr>
          <p:nvPr>
            <p:custDataLst>
              <p:tags r:id="rId8"/>
            </p:custDataLst>
          </p:nvPr>
        </p:nvSpPr>
        <p:spPr>
          <a:xfrm>
            <a:off x="15716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C</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6" name="文本框 15"/>
          <p:cNvSpPr txBox="1"/>
          <p:nvPr>
            <p:custDataLst>
              <p:tags r:id="rId9"/>
            </p:custDataLst>
          </p:nvPr>
        </p:nvSpPr>
        <p:spPr>
          <a:xfrm>
            <a:off x="2438400" y="5435441"/>
            <a:ext cx="86233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微软雅黑" panose="020B0503020204020204" charset="-122"/>
                <a:ea typeface="微软雅黑" panose="020B0503020204020204" charset="-122"/>
                <a:sym typeface="微软雅黑" panose="020B0503020204020204" charset="-122"/>
              </a:rPr>
              <a:t>128</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7" name="椭圆 16"/>
          <p:cNvSpPr>
            <a:spLocks noChangeAspect="1"/>
          </p:cNvSpPr>
          <p:nvPr>
            <p:custDataLst>
              <p:tags r:id="rId10"/>
            </p:custDataLst>
          </p:nvPr>
        </p:nvSpPr>
        <p:spPr>
          <a:xfrm>
            <a:off x="1571625" y="54221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D</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8" name="圆角矩形 17"/>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提交</a:t>
            </a:r>
          </a:p>
        </p:txBody>
      </p:sp>
      <p:grpSp>
        <p:nvGrpSpPr>
          <p:cNvPr id="8" name="组合 7"/>
          <p:cNvGrpSpPr/>
          <p:nvPr>
            <p:custDataLst>
              <p:tags r:id="rId12"/>
            </p:custDataLst>
          </p:nvPr>
        </p:nvGrpSpPr>
        <p:grpSpPr>
          <a:xfrm>
            <a:off x="0" y="0"/>
            <a:ext cx="12192000" cy="635000"/>
            <a:chOff x="0" y="0"/>
            <a:chExt cx="12192000" cy="635000"/>
          </a:xfrm>
        </p:grpSpPr>
        <p:sp>
          <p:nvSpPr>
            <p:cNvPr id="4" name="TitleBackground"/>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ColorBlock"/>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单选题</a:t>
              </a:r>
            </a:p>
          </p:txBody>
        </p:sp>
        <p:sp>
          <p:nvSpPr>
            <p:cNvPr id="7"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p>
          </p:txBody>
        </p:sp>
      </p:grpSp>
      <p:pic>
        <p:nvPicPr>
          <p:cNvPr id="3" name="图片 2"/>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AF33C28-A71A-4459-B48B-0CF3BFDAB261}" type="slidenum">
              <a:rPr lang="en-US" altLang="zh-CN" smtClean="0"/>
              <a:t>105</a:t>
            </a:fld>
            <a:endParaRPr lang="en-US" altLang="zh-CN"/>
          </a:p>
        </p:txBody>
      </p:sp>
      <p:sp>
        <p:nvSpPr>
          <p:cNvPr id="9" name="文本框 8"/>
          <p:cNvSpPr txBox="1"/>
          <p:nvPr>
            <p:custDataLst>
              <p:tags r:id="rId2"/>
            </p:custDataLst>
          </p:nvPr>
        </p:nvSpPr>
        <p:spPr>
          <a:xfrm>
            <a:off x="1219200" y="1462723"/>
            <a:ext cx="483425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1. </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正数的补码是该数的反码。</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  )</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0" name="文本框 9"/>
          <p:cNvSpPr txBox="1"/>
          <p:nvPr>
            <p:custDataLst>
              <p:tags r:id="rId3"/>
            </p:custDataLst>
          </p:nvPr>
        </p:nvSpPr>
        <p:spPr>
          <a:xfrm>
            <a:off x="2438400" y="2863691"/>
            <a:ext cx="9417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正确</a:t>
            </a:r>
          </a:p>
        </p:txBody>
      </p:sp>
      <p:sp>
        <p:nvSpPr>
          <p:cNvPr id="11" name="椭圆 10"/>
          <p:cNvSpPr>
            <a:spLocks noChangeAspect="1"/>
          </p:cNvSpPr>
          <p:nvPr>
            <p:custDataLst>
              <p:tags r:id="rId4"/>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2" name="文本框 11"/>
          <p:cNvSpPr txBox="1"/>
          <p:nvPr>
            <p:custDataLst>
              <p:tags r:id="rId5"/>
            </p:custDataLst>
          </p:nvPr>
        </p:nvSpPr>
        <p:spPr>
          <a:xfrm>
            <a:off x="2438400" y="4578191"/>
            <a:ext cx="9417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错误</a:t>
            </a:r>
          </a:p>
        </p:txBody>
      </p:sp>
      <p:sp>
        <p:nvSpPr>
          <p:cNvPr id="13" name="椭圆 12"/>
          <p:cNvSpPr>
            <a:spLocks noChangeAspect="1"/>
          </p:cNvSpPr>
          <p:nvPr>
            <p:custDataLst>
              <p:tags r:id="rId6"/>
            </p:custDataLst>
          </p:nvPr>
        </p:nvSpPr>
        <p:spPr>
          <a:xfrm>
            <a:off x="1571625"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4" name="圆角矩形 13"/>
          <p:cNvSpPr/>
          <p:nvPr>
            <p:custDataLst>
              <p:tags r:id="rId7"/>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提交</a:t>
            </a:r>
          </a:p>
        </p:txBody>
      </p:sp>
      <p:grpSp>
        <p:nvGrpSpPr>
          <p:cNvPr id="8" name="组合 7"/>
          <p:cNvGrpSpPr/>
          <p:nvPr>
            <p:custDataLst>
              <p:tags r:id="rId8"/>
            </p:custDataLst>
          </p:nvPr>
        </p:nvGrpSpPr>
        <p:grpSpPr>
          <a:xfrm>
            <a:off x="0" y="0"/>
            <a:ext cx="12192000" cy="635000"/>
            <a:chOff x="0" y="0"/>
            <a:chExt cx="12192000" cy="635000"/>
          </a:xfrm>
        </p:grpSpPr>
        <p:sp>
          <p:nvSpPr>
            <p:cNvPr id="4" name="TitleBackground"/>
            <p:cNvSpPr/>
            <p:nvPr>
              <p:custDataLst>
                <p:tags r:id="rId10"/>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ColorBlock"/>
            <p:cNvSpPr/>
            <p:nvPr>
              <p:custDataLst>
                <p:tags r:id="rId11"/>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ypeText"/>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单选题</a:t>
              </a:r>
            </a:p>
          </p:txBody>
        </p:sp>
        <p:sp>
          <p:nvSpPr>
            <p:cNvPr id="7" name="TipText"/>
            <p:cNvSpPr txBox="1"/>
            <p:nvPr>
              <p:custDataLst>
                <p:tags r:id="rId13"/>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p>
          </p:txBody>
        </p:sp>
      </p:grpSp>
      <p:pic>
        <p:nvPicPr>
          <p:cNvPr id="3" name="图片 2"/>
          <p:cNvPicPr/>
          <p:nvPr>
            <p:custDataLst>
              <p:tags r:id="rId9"/>
            </p:custDataLst>
          </p:nvPr>
        </p:nvPicPr>
        <p:blipFill>
          <a:blip r:embed="rId15">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AF33C28-A71A-4459-B48B-0CF3BFDAB261}" type="slidenum">
              <a:rPr lang="en-US" altLang="zh-CN" smtClean="0"/>
              <a:t>106</a:t>
            </a:fld>
            <a:endParaRPr lang="en-US" altLang="zh-CN"/>
          </a:p>
        </p:txBody>
      </p:sp>
      <p:sp>
        <p:nvSpPr>
          <p:cNvPr id="9" name="文本框 8"/>
          <p:cNvSpPr txBox="1"/>
          <p:nvPr>
            <p:custDataLst>
              <p:tags r:id="rId2"/>
            </p:custDataLst>
          </p:nvPr>
        </p:nvSpPr>
        <p:spPr>
          <a:xfrm>
            <a:off x="1219200" y="1462723"/>
            <a:ext cx="601853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2. </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负数的补码是该数的反码最右加</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1</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  )</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0" name="文本框 9"/>
          <p:cNvSpPr txBox="1"/>
          <p:nvPr>
            <p:custDataLst>
              <p:tags r:id="rId3"/>
            </p:custDataLst>
          </p:nvPr>
        </p:nvSpPr>
        <p:spPr>
          <a:xfrm>
            <a:off x="2438400" y="2863691"/>
            <a:ext cx="9417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正确</a:t>
            </a:r>
          </a:p>
        </p:txBody>
      </p:sp>
      <p:sp>
        <p:nvSpPr>
          <p:cNvPr id="11" name="椭圆 10"/>
          <p:cNvSpPr>
            <a:spLocks noChangeAspect="1"/>
          </p:cNvSpPr>
          <p:nvPr>
            <p:custDataLst>
              <p:tags r:id="rId4"/>
            </p:custDataLst>
          </p:nvPr>
        </p:nvSpPr>
        <p:spPr>
          <a:xfrm>
            <a:off x="15716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2" name="文本框 11"/>
          <p:cNvSpPr txBox="1"/>
          <p:nvPr>
            <p:custDataLst>
              <p:tags r:id="rId5"/>
            </p:custDataLst>
          </p:nvPr>
        </p:nvSpPr>
        <p:spPr>
          <a:xfrm>
            <a:off x="2438400" y="4578191"/>
            <a:ext cx="9417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错误</a:t>
            </a:r>
          </a:p>
        </p:txBody>
      </p:sp>
      <p:sp>
        <p:nvSpPr>
          <p:cNvPr id="13" name="椭圆 12"/>
          <p:cNvSpPr>
            <a:spLocks noChangeAspect="1"/>
          </p:cNvSpPr>
          <p:nvPr>
            <p:custDataLst>
              <p:tags r:id="rId6"/>
            </p:custDataLst>
          </p:nvPr>
        </p:nvSpPr>
        <p:spPr>
          <a:xfrm>
            <a:off x="15716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4" name="圆角矩形 13"/>
          <p:cNvSpPr/>
          <p:nvPr>
            <p:custDataLst>
              <p:tags r:id="rId7"/>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提交</a:t>
            </a:r>
          </a:p>
        </p:txBody>
      </p:sp>
      <p:grpSp>
        <p:nvGrpSpPr>
          <p:cNvPr id="8" name="组合 7"/>
          <p:cNvGrpSpPr/>
          <p:nvPr>
            <p:custDataLst>
              <p:tags r:id="rId8"/>
            </p:custDataLst>
          </p:nvPr>
        </p:nvGrpSpPr>
        <p:grpSpPr>
          <a:xfrm>
            <a:off x="0" y="0"/>
            <a:ext cx="12192000" cy="635000"/>
            <a:chOff x="0" y="0"/>
            <a:chExt cx="12192000" cy="635000"/>
          </a:xfrm>
        </p:grpSpPr>
        <p:sp>
          <p:nvSpPr>
            <p:cNvPr id="4" name="TitleBackground"/>
            <p:cNvSpPr/>
            <p:nvPr>
              <p:custDataLst>
                <p:tags r:id="rId10"/>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ColorBlock"/>
            <p:cNvSpPr/>
            <p:nvPr>
              <p:custDataLst>
                <p:tags r:id="rId11"/>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ypeText"/>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单选题</a:t>
              </a:r>
            </a:p>
          </p:txBody>
        </p:sp>
        <p:sp>
          <p:nvSpPr>
            <p:cNvPr id="7" name="TipText"/>
            <p:cNvSpPr txBox="1"/>
            <p:nvPr>
              <p:custDataLst>
                <p:tags r:id="rId13"/>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p>
          </p:txBody>
        </p:sp>
      </p:grpSp>
      <p:pic>
        <p:nvPicPr>
          <p:cNvPr id="3" name="图片 2"/>
          <p:cNvPicPr/>
          <p:nvPr>
            <p:custDataLst>
              <p:tags r:id="rId9"/>
            </p:custDataLst>
          </p:nvPr>
        </p:nvPicPr>
        <p:blipFill>
          <a:blip r:embed="rId15">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AF33C28-A71A-4459-B48B-0CF3BFDAB261}" type="slidenum">
              <a:rPr lang="en-US" altLang="zh-CN" smtClean="0"/>
              <a:t>107</a:t>
            </a:fld>
            <a:endParaRPr lang="en-US" altLang="zh-CN"/>
          </a:p>
        </p:txBody>
      </p:sp>
      <p:sp>
        <p:nvSpPr>
          <p:cNvPr id="9" name="文本框 8"/>
          <p:cNvSpPr txBox="1"/>
          <p:nvPr>
            <p:custDataLst>
              <p:tags r:id="rId2"/>
            </p:custDataLst>
          </p:nvPr>
        </p:nvSpPr>
        <p:spPr>
          <a:xfrm>
            <a:off x="1219200" y="1460342"/>
            <a:ext cx="9701336" cy="492443"/>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3. </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在编码时</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笔画多的汉字比笔画少的汉字所占的存储容量大。</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  )</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0" name="文本框 9"/>
          <p:cNvSpPr txBox="1"/>
          <p:nvPr>
            <p:custDataLst>
              <p:tags r:id="rId3"/>
            </p:custDataLst>
          </p:nvPr>
        </p:nvSpPr>
        <p:spPr>
          <a:xfrm>
            <a:off x="2438400" y="2863691"/>
            <a:ext cx="9417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正确</a:t>
            </a:r>
          </a:p>
        </p:txBody>
      </p:sp>
      <p:sp>
        <p:nvSpPr>
          <p:cNvPr id="11" name="椭圆 10"/>
          <p:cNvSpPr>
            <a:spLocks noChangeAspect="1"/>
          </p:cNvSpPr>
          <p:nvPr>
            <p:custDataLst>
              <p:tags r:id="rId4"/>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2" name="文本框 11"/>
          <p:cNvSpPr txBox="1"/>
          <p:nvPr>
            <p:custDataLst>
              <p:tags r:id="rId5"/>
            </p:custDataLst>
          </p:nvPr>
        </p:nvSpPr>
        <p:spPr>
          <a:xfrm>
            <a:off x="2438400" y="4578191"/>
            <a:ext cx="9417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错误</a:t>
            </a:r>
          </a:p>
        </p:txBody>
      </p:sp>
      <p:sp>
        <p:nvSpPr>
          <p:cNvPr id="13" name="椭圆 12"/>
          <p:cNvSpPr>
            <a:spLocks noChangeAspect="1"/>
          </p:cNvSpPr>
          <p:nvPr>
            <p:custDataLst>
              <p:tags r:id="rId6"/>
            </p:custDataLst>
          </p:nvPr>
        </p:nvSpPr>
        <p:spPr>
          <a:xfrm>
            <a:off x="1571625"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4" name="圆角矩形 13"/>
          <p:cNvSpPr/>
          <p:nvPr>
            <p:custDataLst>
              <p:tags r:id="rId7"/>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提交</a:t>
            </a:r>
          </a:p>
        </p:txBody>
      </p:sp>
      <p:grpSp>
        <p:nvGrpSpPr>
          <p:cNvPr id="8" name="组合 7"/>
          <p:cNvGrpSpPr/>
          <p:nvPr>
            <p:custDataLst>
              <p:tags r:id="rId8"/>
            </p:custDataLst>
          </p:nvPr>
        </p:nvGrpSpPr>
        <p:grpSpPr>
          <a:xfrm>
            <a:off x="0" y="0"/>
            <a:ext cx="12192000" cy="635000"/>
            <a:chOff x="0" y="0"/>
            <a:chExt cx="12192000" cy="635000"/>
          </a:xfrm>
        </p:grpSpPr>
        <p:sp>
          <p:nvSpPr>
            <p:cNvPr id="4" name="TitleBackground"/>
            <p:cNvSpPr/>
            <p:nvPr>
              <p:custDataLst>
                <p:tags r:id="rId10"/>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ColorBlock"/>
            <p:cNvSpPr/>
            <p:nvPr>
              <p:custDataLst>
                <p:tags r:id="rId11"/>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ypeText"/>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单选题</a:t>
              </a:r>
            </a:p>
          </p:txBody>
        </p:sp>
        <p:sp>
          <p:nvSpPr>
            <p:cNvPr id="7" name="TipText"/>
            <p:cNvSpPr txBox="1"/>
            <p:nvPr>
              <p:custDataLst>
                <p:tags r:id="rId13"/>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p>
          </p:txBody>
        </p:sp>
      </p:grpSp>
      <p:pic>
        <p:nvPicPr>
          <p:cNvPr id="3" name="图片 2"/>
          <p:cNvPicPr/>
          <p:nvPr>
            <p:custDataLst>
              <p:tags r:id="rId9"/>
            </p:custDataLst>
          </p:nvPr>
        </p:nvPicPr>
        <p:blipFill>
          <a:blip r:embed="rId15">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39563974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AF33C28-A71A-4459-B48B-0CF3BFDAB261}" type="slidenum">
              <a:rPr lang="en-US" altLang="zh-CN" smtClean="0"/>
              <a:t>108</a:t>
            </a:fld>
            <a:endParaRPr lang="en-US" altLang="zh-CN"/>
          </a:p>
        </p:txBody>
      </p:sp>
      <p:sp>
        <p:nvSpPr>
          <p:cNvPr id="9" name="文本框 8"/>
          <p:cNvSpPr txBox="1"/>
          <p:nvPr>
            <p:custDataLst>
              <p:tags r:id="rId2"/>
            </p:custDataLst>
          </p:nvPr>
        </p:nvSpPr>
        <p:spPr>
          <a:xfrm>
            <a:off x="1219200" y="1462723"/>
            <a:ext cx="6331268"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4. </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西文字符在计算机中以</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ASCII</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码表示。</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  )</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0" name="文本框 9"/>
          <p:cNvSpPr txBox="1"/>
          <p:nvPr>
            <p:custDataLst>
              <p:tags r:id="rId3"/>
            </p:custDataLst>
          </p:nvPr>
        </p:nvSpPr>
        <p:spPr>
          <a:xfrm>
            <a:off x="2438400" y="2863691"/>
            <a:ext cx="9417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正确</a:t>
            </a:r>
          </a:p>
        </p:txBody>
      </p:sp>
      <p:sp>
        <p:nvSpPr>
          <p:cNvPr id="11" name="椭圆 10"/>
          <p:cNvSpPr>
            <a:spLocks noChangeAspect="1"/>
          </p:cNvSpPr>
          <p:nvPr>
            <p:custDataLst>
              <p:tags r:id="rId4"/>
            </p:custDataLst>
          </p:nvPr>
        </p:nvSpPr>
        <p:spPr>
          <a:xfrm>
            <a:off x="15716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2" name="文本框 11"/>
          <p:cNvSpPr txBox="1"/>
          <p:nvPr>
            <p:custDataLst>
              <p:tags r:id="rId5"/>
            </p:custDataLst>
          </p:nvPr>
        </p:nvSpPr>
        <p:spPr>
          <a:xfrm>
            <a:off x="2438400" y="4578191"/>
            <a:ext cx="9417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错误</a:t>
            </a:r>
          </a:p>
        </p:txBody>
      </p:sp>
      <p:sp>
        <p:nvSpPr>
          <p:cNvPr id="13" name="椭圆 12"/>
          <p:cNvSpPr>
            <a:spLocks noChangeAspect="1"/>
          </p:cNvSpPr>
          <p:nvPr>
            <p:custDataLst>
              <p:tags r:id="rId6"/>
            </p:custDataLst>
          </p:nvPr>
        </p:nvSpPr>
        <p:spPr>
          <a:xfrm>
            <a:off x="15716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4" name="圆角矩形 13"/>
          <p:cNvSpPr/>
          <p:nvPr>
            <p:custDataLst>
              <p:tags r:id="rId7"/>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提交</a:t>
            </a:r>
          </a:p>
        </p:txBody>
      </p:sp>
      <p:grpSp>
        <p:nvGrpSpPr>
          <p:cNvPr id="8" name="组合 7"/>
          <p:cNvGrpSpPr/>
          <p:nvPr>
            <p:custDataLst>
              <p:tags r:id="rId8"/>
            </p:custDataLst>
          </p:nvPr>
        </p:nvGrpSpPr>
        <p:grpSpPr>
          <a:xfrm>
            <a:off x="0" y="0"/>
            <a:ext cx="12192000" cy="635000"/>
            <a:chOff x="0" y="0"/>
            <a:chExt cx="12192000" cy="635000"/>
          </a:xfrm>
        </p:grpSpPr>
        <p:sp>
          <p:nvSpPr>
            <p:cNvPr id="4" name="TitleBackground"/>
            <p:cNvSpPr/>
            <p:nvPr>
              <p:custDataLst>
                <p:tags r:id="rId10"/>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ColorBlock"/>
            <p:cNvSpPr/>
            <p:nvPr>
              <p:custDataLst>
                <p:tags r:id="rId11"/>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ypeText"/>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单选题</a:t>
              </a:r>
            </a:p>
          </p:txBody>
        </p:sp>
        <p:sp>
          <p:nvSpPr>
            <p:cNvPr id="7" name="TipText"/>
            <p:cNvSpPr txBox="1"/>
            <p:nvPr>
              <p:custDataLst>
                <p:tags r:id="rId13"/>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p>
          </p:txBody>
        </p:sp>
      </p:grpSp>
      <p:pic>
        <p:nvPicPr>
          <p:cNvPr id="3" name="图片 2"/>
          <p:cNvPicPr/>
          <p:nvPr>
            <p:custDataLst>
              <p:tags r:id="rId9"/>
            </p:custDataLst>
          </p:nvPr>
        </p:nvPicPr>
        <p:blipFill>
          <a:blip r:embed="rId15">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14884094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AF33C28-A71A-4459-B48B-0CF3BFDAB261}" type="slidenum">
              <a:rPr lang="en-US" altLang="zh-CN" smtClean="0"/>
              <a:t>109</a:t>
            </a:fld>
            <a:endParaRPr lang="en-US" altLang="zh-CN"/>
          </a:p>
        </p:txBody>
      </p:sp>
      <p:sp>
        <p:nvSpPr>
          <p:cNvPr id="9" name="文本框 8"/>
          <p:cNvSpPr txBox="1"/>
          <p:nvPr>
            <p:custDataLst>
              <p:tags r:id="rId2"/>
            </p:custDataLst>
          </p:nvPr>
        </p:nvSpPr>
        <p:spPr>
          <a:xfrm>
            <a:off x="1219200" y="1462723"/>
            <a:ext cx="516445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5. </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中文的区位码与机内码相同。</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  )</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0" name="文本框 9"/>
          <p:cNvSpPr txBox="1"/>
          <p:nvPr>
            <p:custDataLst>
              <p:tags r:id="rId3"/>
            </p:custDataLst>
          </p:nvPr>
        </p:nvSpPr>
        <p:spPr>
          <a:xfrm>
            <a:off x="2438400" y="2863691"/>
            <a:ext cx="9417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正确</a:t>
            </a:r>
          </a:p>
        </p:txBody>
      </p:sp>
      <p:sp>
        <p:nvSpPr>
          <p:cNvPr id="11" name="椭圆 10"/>
          <p:cNvSpPr>
            <a:spLocks noChangeAspect="1"/>
          </p:cNvSpPr>
          <p:nvPr>
            <p:custDataLst>
              <p:tags r:id="rId4"/>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2" name="文本框 11"/>
          <p:cNvSpPr txBox="1"/>
          <p:nvPr>
            <p:custDataLst>
              <p:tags r:id="rId5"/>
            </p:custDataLst>
          </p:nvPr>
        </p:nvSpPr>
        <p:spPr>
          <a:xfrm>
            <a:off x="2438400" y="4578191"/>
            <a:ext cx="9417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错误</a:t>
            </a:r>
          </a:p>
        </p:txBody>
      </p:sp>
      <p:sp>
        <p:nvSpPr>
          <p:cNvPr id="13" name="椭圆 12"/>
          <p:cNvSpPr>
            <a:spLocks noChangeAspect="1"/>
          </p:cNvSpPr>
          <p:nvPr>
            <p:custDataLst>
              <p:tags r:id="rId6"/>
            </p:custDataLst>
          </p:nvPr>
        </p:nvSpPr>
        <p:spPr>
          <a:xfrm>
            <a:off x="1571625"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4" name="圆角矩形 13"/>
          <p:cNvSpPr/>
          <p:nvPr>
            <p:custDataLst>
              <p:tags r:id="rId7"/>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提交</a:t>
            </a:r>
          </a:p>
        </p:txBody>
      </p:sp>
      <p:grpSp>
        <p:nvGrpSpPr>
          <p:cNvPr id="8" name="组合 7"/>
          <p:cNvGrpSpPr/>
          <p:nvPr>
            <p:custDataLst>
              <p:tags r:id="rId8"/>
            </p:custDataLst>
          </p:nvPr>
        </p:nvGrpSpPr>
        <p:grpSpPr>
          <a:xfrm>
            <a:off x="0" y="0"/>
            <a:ext cx="12192000" cy="635000"/>
            <a:chOff x="0" y="0"/>
            <a:chExt cx="12192000" cy="635000"/>
          </a:xfrm>
        </p:grpSpPr>
        <p:sp>
          <p:nvSpPr>
            <p:cNvPr id="4" name="TitleBackground"/>
            <p:cNvSpPr/>
            <p:nvPr>
              <p:custDataLst>
                <p:tags r:id="rId10"/>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ColorBlock"/>
            <p:cNvSpPr/>
            <p:nvPr>
              <p:custDataLst>
                <p:tags r:id="rId11"/>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ypeText"/>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单选题</a:t>
              </a:r>
            </a:p>
          </p:txBody>
        </p:sp>
        <p:sp>
          <p:nvSpPr>
            <p:cNvPr id="7" name="TipText"/>
            <p:cNvSpPr txBox="1"/>
            <p:nvPr>
              <p:custDataLst>
                <p:tags r:id="rId13"/>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p>
          </p:txBody>
        </p:sp>
      </p:grpSp>
      <p:pic>
        <p:nvPicPr>
          <p:cNvPr id="3" name="图片 2"/>
          <p:cNvPicPr/>
          <p:nvPr>
            <p:custDataLst>
              <p:tags r:id="rId9"/>
            </p:custDataLst>
          </p:nvPr>
        </p:nvPicPr>
        <p:blipFill>
          <a:blip r:embed="rId15">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67829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ChangeArrowheads="1"/>
          </p:cNvSpPr>
          <p:nvPr>
            <p:ph type="title"/>
          </p:nvPr>
        </p:nvSpPr>
        <p:spPr/>
        <p:txBody>
          <a:bodyPr/>
          <a:lstStyle/>
          <a:p>
            <a:r>
              <a:rPr lang="en-US" altLang="zh-CN" dirty="0"/>
              <a:t>3.1.3 </a:t>
            </a:r>
            <a:r>
              <a:rPr lang="zh-CN" altLang="en-US" dirty="0">
                <a:latin typeface="+mj-ea"/>
              </a:rPr>
              <a:t>二进制数的算术运算</a:t>
            </a:r>
          </a:p>
        </p:txBody>
      </p:sp>
      <p:sp>
        <p:nvSpPr>
          <p:cNvPr id="20485" name="Rectangle 4"/>
          <p:cNvSpPr>
            <a:spLocks noChangeArrowheads="1"/>
          </p:cNvSpPr>
          <p:nvPr/>
        </p:nvSpPr>
        <p:spPr bwMode="auto">
          <a:xfrm>
            <a:off x="1271413" y="1844848"/>
            <a:ext cx="2895600" cy="1569660"/>
          </a:xfrm>
          <a:prstGeom prst="rect">
            <a:avLst/>
          </a:prstGeom>
          <a:solidFill>
            <a:srgbClr val="FF9999"/>
          </a:solidFill>
          <a:ln>
            <a:noFill/>
          </a:ln>
          <a:effectLst>
            <a:outerShdw dist="89803" dir="2700000" algn="ctr" rotWithShape="0">
              <a:schemeClr val="tx2"/>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a:spcBef>
                <a:spcPct val="0"/>
              </a:spcBef>
              <a:buClrTx/>
              <a:buFontTx/>
              <a:buNone/>
            </a:pPr>
            <a:r>
              <a:rPr kumimoji="1" lang="zh-CN" altLang="en-US" sz="2400">
                <a:solidFill>
                  <a:schemeClr val="tx2"/>
                </a:solidFill>
                <a:latin typeface="Times New Roman" panose="02020603050405020304" pitchFamily="18" charset="0"/>
              </a:rPr>
              <a:t>加法运算法则</a:t>
            </a:r>
          </a:p>
          <a:p>
            <a:pPr>
              <a:spcBef>
                <a:spcPct val="0"/>
              </a:spcBef>
              <a:buClrTx/>
              <a:buFontTx/>
              <a:buNone/>
            </a:pPr>
            <a:r>
              <a:rPr kumimoji="1" lang="en-US" altLang="zh-CN" sz="2400" b="0">
                <a:solidFill>
                  <a:schemeClr val="tx2"/>
                </a:solidFill>
                <a:latin typeface="宋体" panose="02010600030101010101" pitchFamily="2" charset="-122"/>
              </a:rPr>
              <a:t>0+0=0</a:t>
            </a:r>
          </a:p>
          <a:p>
            <a:pPr>
              <a:spcBef>
                <a:spcPct val="0"/>
              </a:spcBef>
              <a:buClrTx/>
              <a:buFontTx/>
              <a:buNone/>
            </a:pPr>
            <a:r>
              <a:rPr kumimoji="1" lang="en-US" altLang="zh-CN" sz="2400" b="0">
                <a:solidFill>
                  <a:schemeClr val="tx2"/>
                </a:solidFill>
                <a:latin typeface="宋体" panose="02010600030101010101" pitchFamily="2" charset="-122"/>
              </a:rPr>
              <a:t>0+1=1+0=1</a:t>
            </a:r>
          </a:p>
          <a:p>
            <a:pPr>
              <a:spcBef>
                <a:spcPct val="0"/>
              </a:spcBef>
              <a:buClrTx/>
              <a:buFontTx/>
              <a:buNone/>
            </a:pPr>
            <a:r>
              <a:rPr kumimoji="1" lang="en-US" altLang="zh-CN" sz="2400" b="0">
                <a:solidFill>
                  <a:schemeClr val="tx2"/>
                </a:solidFill>
                <a:latin typeface="宋体" panose="02010600030101010101" pitchFamily="2" charset="-122"/>
              </a:rPr>
              <a:t>1+1=0</a:t>
            </a:r>
            <a:r>
              <a:rPr kumimoji="1" lang="en-US" altLang="zh-CN" sz="2400" b="0">
                <a:latin typeface="宋体" panose="02010600030101010101" pitchFamily="2" charset="-122"/>
              </a:rPr>
              <a:t>(</a:t>
            </a:r>
            <a:r>
              <a:rPr kumimoji="1" lang="zh-CN" altLang="en-US" sz="2400" b="0">
                <a:latin typeface="宋体" panose="02010600030101010101" pitchFamily="2" charset="-122"/>
              </a:rPr>
              <a:t>逢</a:t>
            </a:r>
            <a:r>
              <a:rPr kumimoji="1" lang="en-US" altLang="zh-CN" sz="2400" b="0">
                <a:latin typeface="宋体" panose="02010600030101010101" pitchFamily="2" charset="-122"/>
              </a:rPr>
              <a:t>2</a:t>
            </a:r>
            <a:r>
              <a:rPr kumimoji="1" lang="zh-CN" altLang="en-US" sz="2400" b="0">
                <a:latin typeface="宋体" panose="02010600030101010101" pitchFamily="2" charset="-122"/>
              </a:rPr>
              <a:t>进</a:t>
            </a:r>
            <a:r>
              <a:rPr kumimoji="1" lang="en-US" altLang="zh-CN" sz="2400" b="0">
                <a:latin typeface="宋体" panose="02010600030101010101" pitchFamily="2" charset="-122"/>
              </a:rPr>
              <a:t>1)</a:t>
            </a:r>
          </a:p>
        </p:txBody>
      </p:sp>
      <p:grpSp>
        <p:nvGrpSpPr>
          <p:cNvPr id="20486" name="Group 16"/>
          <p:cNvGrpSpPr>
            <a:grpSpLocks/>
          </p:cNvGrpSpPr>
          <p:nvPr/>
        </p:nvGrpSpPr>
        <p:grpSpPr bwMode="auto">
          <a:xfrm>
            <a:off x="5087764" y="1989311"/>
            <a:ext cx="3114675" cy="1006475"/>
            <a:chOff x="2971" y="1344"/>
            <a:chExt cx="1962" cy="634"/>
          </a:xfrm>
        </p:grpSpPr>
        <p:sp>
          <p:nvSpPr>
            <p:cNvPr id="20493" name="Rectangle 6"/>
            <p:cNvSpPr>
              <a:spLocks noChangeArrowheads="1"/>
            </p:cNvSpPr>
            <p:nvPr/>
          </p:nvSpPr>
          <p:spPr bwMode="auto">
            <a:xfrm>
              <a:off x="2971" y="1344"/>
              <a:ext cx="1962" cy="634"/>
            </a:xfrm>
            <a:prstGeom prst="rect">
              <a:avLst/>
            </a:prstGeom>
            <a:solidFill>
              <a:srgbClr val="FF9999"/>
            </a:solidFill>
            <a:ln>
              <a:noFill/>
            </a:ln>
            <a:effectLst>
              <a:outerShdw dist="81320" dir="2319588" algn="ctr" rotWithShape="0">
                <a:srgbClr val="FFFF00"/>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a:spcBef>
                  <a:spcPct val="0"/>
                </a:spcBef>
                <a:buClrTx/>
                <a:buFontTx/>
                <a:buNone/>
              </a:pPr>
              <a:r>
                <a:rPr kumimoji="1" lang="en-US" altLang="zh-CN" sz="2000" b="0">
                  <a:solidFill>
                    <a:schemeClr val="tx2"/>
                  </a:solidFill>
                  <a:latin typeface="Times New Roman" panose="02020603050405020304" pitchFamily="18" charset="0"/>
                </a:rPr>
                <a:t>      1101</a:t>
              </a:r>
            </a:p>
            <a:p>
              <a:pPr>
                <a:spcBef>
                  <a:spcPct val="0"/>
                </a:spcBef>
                <a:buClrTx/>
                <a:buFontTx/>
                <a:buNone/>
              </a:pPr>
              <a:r>
                <a:rPr kumimoji="1" lang="en-US" altLang="zh-CN" sz="2000" b="0">
                  <a:solidFill>
                    <a:schemeClr val="tx2"/>
                  </a:solidFill>
                  <a:latin typeface="Times New Roman" panose="02020603050405020304" pitchFamily="18" charset="0"/>
                </a:rPr>
                <a:t>+    1110</a:t>
              </a:r>
            </a:p>
            <a:p>
              <a:pPr>
                <a:spcBef>
                  <a:spcPct val="0"/>
                </a:spcBef>
                <a:buClrTx/>
                <a:buFontTx/>
                <a:buNone/>
              </a:pPr>
              <a:r>
                <a:rPr kumimoji="1" lang="en-US" altLang="zh-CN" sz="2000" b="0">
                  <a:solidFill>
                    <a:schemeClr val="tx2"/>
                  </a:solidFill>
                  <a:latin typeface="Times New Roman" panose="02020603050405020304" pitchFamily="18" charset="0"/>
                </a:rPr>
                <a:t>     11011</a:t>
              </a:r>
            </a:p>
          </p:txBody>
        </p:sp>
        <p:sp>
          <p:nvSpPr>
            <p:cNvPr id="20494" name="Line 7"/>
            <p:cNvSpPr>
              <a:spLocks noChangeShapeType="1"/>
            </p:cNvSpPr>
            <p:nvPr/>
          </p:nvSpPr>
          <p:spPr bwMode="auto">
            <a:xfrm flipV="1">
              <a:off x="2971" y="1752"/>
              <a:ext cx="1962" cy="0"/>
            </a:xfrm>
            <a:prstGeom prst="line">
              <a:avLst/>
            </a:prstGeom>
            <a:noFill/>
            <a:ln w="9525">
              <a:solidFill>
                <a:schemeClr val="tx1"/>
              </a:solidFill>
              <a:miter lim="800000"/>
              <a:headEnd/>
              <a:tailEnd/>
            </a:ln>
            <a:effectLst>
              <a:outerShdw dist="81320" dir="2319588" algn="ctr" rotWithShape="0">
                <a:srgbClr val="FFFF00"/>
              </a:outerShdw>
            </a:effectLst>
            <a:extLst>
              <a:ext uri="{909E8E84-426E-40DD-AFC4-6F175D3DCCD1}">
                <a14:hiddenFill xmlns:a14="http://schemas.microsoft.com/office/drawing/2010/main">
                  <a:noFill/>
                </a14:hiddenFill>
              </a:ext>
            </a:extLst>
          </p:spPr>
          <p:txBody>
            <a:bodyPr wrap="none"/>
            <a:lstStyle/>
            <a:p>
              <a:endParaRPr lang="zh-CN" altLang="en-US"/>
            </a:p>
          </p:txBody>
        </p:sp>
      </p:grpSp>
      <p:sp>
        <p:nvSpPr>
          <p:cNvPr id="1840136" name="Rectangle 8"/>
          <p:cNvSpPr>
            <a:spLocks noChangeArrowheads="1"/>
          </p:cNvSpPr>
          <p:nvPr/>
        </p:nvSpPr>
        <p:spPr bwMode="auto">
          <a:xfrm>
            <a:off x="1271413" y="4437236"/>
            <a:ext cx="2895600" cy="1311275"/>
          </a:xfrm>
          <a:prstGeom prst="rect">
            <a:avLst/>
          </a:prstGeom>
          <a:solidFill>
            <a:schemeClr val="accent6">
              <a:lumMod val="60000"/>
              <a:lumOff val="40000"/>
            </a:schemeClr>
          </a:solidFill>
          <a:ln>
            <a:noFill/>
          </a:ln>
          <a:effectLst>
            <a:outerShdw dist="89803" dir="2700000" algn="ctr" rotWithShape="0">
              <a:schemeClr val="tx2"/>
            </a:outerShdw>
          </a:effectLst>
        </p:spPr>
        <p:txBody>
          <a:bodyPr>
            <a:spAutoFit/>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a:spcBef>
                <a:spcPct val="0"/>
              </a:spcBef>
              <a:buClrTx/>
              <a:buFontTx/>
              <a:buNone/>
            </a:pPr>
            <a:r>
              <a:rPr kumimoji="1" lang="zh-CN" altLang="en-US" sz="2000" dirty="0">
                <a:solidFill>
                  <a:schemeClr val="tx2"/>
                </a:solidFill>
                <a:latin typeface="宋体" panose="02010600030101010101" pitchFamily="2" charset="-122"/>
              </a:rPr>
              <a:t>减法运算法则</a:t>
            </a:r>
          </a:p>
          <a:p>
            <a:pPr algn="just">
              <a:spcBef>
                <a:spcPct val="0"/>
              </a:spcBef>
              <a:buClrTx/>
              <a:buFontTx/>
              <a:buNone/>
            </a:pPr>
            <a:r>
              <a:rPr kumimoji="1" lang="en-US" altLang="zh-CN" sz="2000" b="0" dirty="0">
                <a:solidFill>
                  <a:schemeClr val="tx2"/>
                </a:solidFill>
                <a:latin typeface="宋体" panose="02010600030101010101" pitchFamily="2" charset="-122"/>
              </a:rPr>
              <a:t>0-0=1-1=0</a:t>
            </a:r>
          </a:p>
          <a:p>
            <a:pPr algn="just">
              <a:spcBef>
                <a:spcPct val="0"/>
              </a:spcBef>
              <a:buClrTx/>
              <a:buFontTx/>
              <a:buNone/>
            </a:pPr>
            <a:r>
              <a:rPr kumimoji="1" lang="en-US" altLang="zh-CN" sz="2000" b="0" dirty="0">
                <a:solidFill>
                  <a:schemeClr val="tx2"/>
                </a:solidFill>
                <a:latin typeface="宋体" panose="02010600030101010101" pitchFamily="2" charset="-122"/>
              </a:rPr>
              <a:t>1-0=1</a:t>
            </a:r>
          </a:p>
          <a:p>
            <a:pPr algn="just">
              <a:spcBef>
                <a:spcPct val="0"/>
              </a:spcBef>
              <a:buClrTx/>
              <a:buFontTx/>
              <a:buNone/>
            </a:pPr>
            <a:r>
              <a:rPr kumimoji="1" lang="en-US" altLang="zh-CN" sz="2000" b="0" dirty="0">
                <a:solidFill>
                  <a:schemeClr val="tx2"/>
                </a:solidFill>
                <a:latin typeface="宋体" panose="02010600030101010101" pitchFamily="2" charset="-122"/>
              </a:rPr>
              <a:t>0-1=1(</a:t>
            </a:r>
            <a:r>
              <a:rPr kumimoji="1" lang="zh-CN" altLang="en-US" sz="2000" b="0" dirty="0">
                <a:solidFill>
                  <a:schemeClr val="tx2"/>
                </a:solidFill>
                <a:latin typeface="宋体" panose="02010600030101010101" pitchFamily="2" charset="-122"/>
              </a:rPr>
              <a:t>向高位借位</a:t>
            </a:r>
            <a:r>
              <a:rPr kumimoji="1" lang="en-US" altLang="zh-CN" sz="2000" b="0" dirty="0">
                <a:solidFill>
                  <a:schemeClr val="tx2"/>
                </a:solidFill>
                <a:latin typeface="宋体" panose="02010600030101010101" pitchFamily="2" charset="-122"/>
              </a:rPr>
              <a:t>)</a:t>
            </a:r>
          </a:p>
        </p:txBody>
      </p:sp>
      <p:grpSp>
        <p:nvGrpSpPr>
          <p:cNvPr id="1840143" name="Group 15"/>
          <p:cNvGrpSpPr>
            <a:grpSpLocks/>
          </p:cNvGrpSpPr>
          <p:nvPr/>
        </p:nvGrpSpPr>
        <p:grpSpPr bwMode="auto">
          <a:xfrm>
            <a:off x="4871864" y="4653136"/>
            <a:ext cx="3114675" cy="1006475"/>
            <a:chOff x="2835" y="3068"/>
            <a:chExt cx="1962" cy="634"/>
          </a:xfrm>
          <a:solidFill>
            <a:schemeClr val="accent6">
              <a:lumMod val="60000"/>
              <a:lumOff val="40000"/>
            </a:schemeClr>
          </a:solidFill>
        </p:grpSpPr>
        <p:sp>
          <p:nvSpPr>
            <p:cNvPr id="20491" name="Rectangle 10"/>
            <p:cNvSpPr>
              <a:spLocks noChangeArrowheads="1"/>
            </p:cNvSpPr>
            <p:nvPr/>
          </p:nvSpPr>
          <p:spPr bwMode="auto">
            <a:xfrm>
              <a:off x="2835" y="3068"/>
              <a:ext cx="1962" cy="634"/>
            </a:xfrm>
            <a:prstGeom prst="rect">
              <a:avLst/>
            </a:prstGeom>
            <a:grpFill/>
            <a:ln>
              <a:noFill/>
            </a:ln>
            <a:effectLst>
              <a:outerShdw dist="81320" dir="2319588" algn="ctr" rotWithShape="0">
                <a:srgbClr val="FFFF00"/>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a:spcBef>
                  <a:spcPct val="0"/>
                </a:spcBef>
                <a:buClrTx/>
                <a:buFontTx/>
                <a:buNone/>
              </a:pPr>
              <a:r>
                <a:rPr kumimoji="1" lang="en-US" altLang="zh-CN" sz="2000" b="0" dirty="0">
                  <a:solidFill>
                    <a:schemeClr val="tx2"/>
                  </a:solidFill>
                  <a:latin typeface="Times New Roman" panose="02020603050405020304" pitchFamily="18" charset="0"/>
                </a:rPr>
                <a:t>      11011</a:t>
              </a:r>
            </a:p>
            <a:p>
              <a:pPr>
                <a:spcBef>
                  <a:spcPct val="0"/>
                </a:spcBef>
                <a:buClrTx/>
                <a:buFontTx/>
                <a:buNone/>
              </a:pPr>
              <a:r>
                <a:rPr kumimoji="1" lang="en-US" altLang="zh-CN" sz="2000" b="0" dirty="0">
                  <a:solidFill>
                    <a:schemeClr val="tx2"/>
                  </a:solidFill>
                  <a:latin typeface="Times New Roman" panose="02020603050405020304" pitchFamily="18" charset="0"/>
                </a:rPr>
                <a:t>-       1110</a:t>
              </a:r>
            </a:p>
            <a:p>
              <a:pPr>
                <a:spcBef>
                  <a:spcPct val="0"/>
                </a:spcBef>
                <a:buClrTx/>
                <a:buFontTx/>
                <a:buNone/>
              </a:pPr>
              <a:r>
                <a:rPr kumimoji="1" lang="en-US" altLang="zh-CN" sz="2000" b="0" dirty="0">
                  <a:solidFill>
                    <a:schemeClr val="tx2"/>
                  </a:solidFill>
                  <a:latin typeface="Times New Roman" panose="02020603050405020304" pitchFamily="18" charset="0"/>
                </a:rPr>
                <a:t>        1101</a:t>
              </a:r>
            </a:p>
          </p:txBody>
        </p:sp>
        <p:sp>
          <p:nvSpPr>
            <p:cNvPr id="20492" name="Line 11"/>
            <p:cNvSpPr>
              <a:spLocks noChangeShapeType="1"/>
            </p:cNvSpPr>
            <p:nvPr/>
          </p:nvSpPr>
          <p:spPr bwMode="auto">
            <a:xfrm flipV="1">
              <a:off x="2835" y="3475"/>
              <a:ext cx="1962" cy="0"/>
            </a:xfrm>
            <a:prstGeom prst="line">
              <a:avLst/>
            </a:prstGeom>
            <a:grpFill/>
            <a:ln w="9525">
              <a:solidFill>
                <a:schemeClr val="tx1"/>
              </a:solidFill>
              <a:miter lim="800000"/>
              <a:headEnd/>
              <a:tailEnd/>
            </a:ln>
            <a:effectLst>
              <a:outerShdw dist="81320" dir="2319588" algn="ctr" rotWithShape="0">
                <a:srgbClr val="FFFF00"/>
              </a:outerShdw>
            </a:effectLst>
          </p:spPr>
          <p:txBody>
            <a:bodyPr wrap="none"/>
            <a:lstStyle/>
            <a:p>
              <a:endParaRPr lang="zh-CN" altLang="en-US"/>
            </a:p>
          </p:txBody>
        </p:sp>
      </p:grpSp>
      <p:sp>
        <p:nvSpPr>
          <p:cNvPr id="1840141" name="Rectangle 13"/>
          <p:cNvSpPr>
            <a:spLocks noChangeArrowheads="1"/>
          </p:cNvSpPr>
          <p:nvPr/>
        </p:nvSpPr>
        <p:spPr bwMode="auto">
          <a:xfrm>
            <a:off x="1271414" y="3835573"/>
            <a:ext cx="31956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r>
              <a:rPr lang="en-US" altLang="zh-CN" sz="2400">
                <a:latin typeface="Arial" panose="020B0604020202020204" pitchFamily="34" charset="0"/>
              </a:rPr>
              <a:t>2.</a:t>
            </a:r>
            <a:r>
              <a:rPr lang="zh-CN" altLang="en-US" sz="2400">
                <a:latin typeface="Arial" panose="020B0604020202020204" pitchFamily="34" charset="0"/>
              </a:rPr>
              <a:t>二进制数的减法运算</a:t>
            </a:r>
          </a:p>
        </p:txBody>
      </p:sp>
      <p:sp>
        <p:nvSpPr>
          <p:cNvPr id="20490" name="Rectangle 14"/>
          <p:cNvSpPr>
            <a:spLocks noChangeArrowheads="1"/>
          </p:cNvSpPr>
          <p:nvPr/>
        </p:nvSpPr>
        <p:spPr bwMode="auto">
          <a:xfrm>
            <a:off x="1414289" y="1195560"/>
            <a:ext cx="31956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r>
              <a:rPr lang="en-US" altLang="zh-CN" sz="2400">
                <a:latin typeface="Arial" panose="020B0604020202020204" pitchFamily="34" charset="0"/>
              </a:rPr>
              <a:t>1.</a:t>
            </a:r>
            <a:r>
              <a:rPr lang="zh-CN" altLang="en-US" sz="2400">
                <a:latin typeface="Arial" panose="020B0604020202020204" pitchFamily="34" charset="0"/>
              </a:rPr>
              <a:t>二进制数的加法运算</a:t>
            </a:r>
          </a:p>
        </p:txBody>
      </p:sp>
      <p:sp>
        <p:nvSpPr>
          <p:cNvPr id="15" name="Slide Number Placeholder 1"/>
          <p:cNvSpPr>
            <a:spLocks noGrp="1"/>
          </p:cNvSpPr>
          <p:nvPr>
            <p:ph type="sldNum" sz="quarter" idx="12"/>
          </p:nvPr>
        </p:nvSpPr>
        <p:spPr>
          <a:xfrm>
            <a:off x="9003959" y="6219009"/>
            <a:ext cx="2844800" cy="320675"/>
          </a:xfrm>
        </p:spPr>
        <p:txBody>
          <a:bodyPr/>
          <a:lstStyle/>
          <a:p>
            <a:fld id="{3259D82E-FC3F-47F7-8BC7-3801D1BCC205}" type="slidenum">
              <a:rPr lang="en-US" altLang="zh-CN" smtClean="0"/>
              <a:t>11</a:t>
            </a:fld>
            <a:endParaRPr lang="en-US" altLang="zh-CN" dirty="0"/>
          </a:p>
        </p:txBody>
      </p:sp>
    </p:spTree>
    <p:extLst>
      <p:ext uri="{BB962C8B-B14F-4D97-AF65-F5344CB8AC3E}">
        <p14:creationId xmlns:p14="http://schemas.microsoft.com/office/powerpoint/2010/main" val="24924856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01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01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0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0136" grpId="0" animBg="1"/>
      <p:bldP spid="1840141"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AF33C28-A71A-4459-B48B-0CF3BFDAB261}" type="slidenum">
              <a:rPr lang="en-US" altLang="zh-CN" smtClean="0"/>
              <a:t>110</a:t>
            </a:fld>
            <a:endParaRPr lang="en-US" altLang="zh-CN"/>
          </a:p>
        </p:txBody>
      </p:sp>
      <p:sp>
        <p:nvSpPr>
          <p:cNvPr id="9" name="文本框 8"/>
          <p:cNvSpPr txBox="1"/>
          <p:nvPr>
            <p:custDataLst>
              <p:tags r:id="rId2"/>
            </p:custDataLst>
          </p:nvPr>
        </p:nvSpPr>
        <p:spPr>
          <a:xfrm>
            <a:off x="1343472" y="2937351"/>
            <a:ext cx="8185469"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1. 7</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位的</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ASCII</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码用</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1</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个字节表示，其最高位为</a:t>
            </a:r>
            <a:r>
              <a:rPr lang="en-US" altLang="zh-CN" sz="2600" dirty="0">
                <a:solidFill>
                  <a:srgbClr val="639EF4"/>
                </a:solidFill>
                <a:latin typeface="微软雅黑" panose="020B0503020204020204" charset="-122"/>
                <a:ea typeface="微软雅黑" panose="020B0503020204020204" charset="-122"/>
                <a:sym typeface="微软雅黑" panose="020B0503020204020204" charset="-122"/>
              </a:rPr>
              <a:t>[</a:t>
            </a:r>
            <a:r>
              <a:rPr lang="zh-CN" altLang="en-US" sz="2600" dirty="0">
                <a:solidFill>
                  <a:srgbClr val="639EF4"/>
                </a:solidFill>
                <a:latin typeface="微软雅黑" panose="020B0503020204020204" charset="-122"/>
                <a:ea typeface="微软雅黑" panose="020B0503020204020204" charset="-122"/>
                <a:sym typeface="微软雅黑" panose="020B0503020204020204" charset="-122"/>
              </a:rPr>
              <a:t>填空</a:t>
            </a:r>
            <a:r>
              <a:rPr lang="en-US" altLang="zh-CN" sz="2600" dirty="0">
                <a:solidFill>
                  <a:srgbClr val="639EF4"/>
                </a:solidFill>
                <a:latin typeface="微软雅黑" panose="020B0503020204020204" charset="-122"/>
                <a:ea typeface="微软雅黑" panose="020B0503020204020204" charset="-122"/>
                <a:sym typeface="微软雅黑" panose="020B0503020204020204" charset="-122"/>
              </a:rPr>
              <a:t>1]</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a:t>
            </a:r>
          </a:p>
        </p:txBody>
      </p:sp>
      <p:sp>
        <p:nvSpPr>
          <p:cNvPr id="10" name="圆角矩形 9"/>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作答</a:t>
            </a:r>
          </a:p>
        </p:txBody>
      </p:sp>
      <p:sp>
        <p:nvSpPr>
          <p:cNvPr id="11" name="矩形 10"/>
          <p:cNvSpPr/>
          <p:nvPr>
            <p:custDataLst>
              <p:tags r:id="rId4"/>
            </p:custDataLst>
          </p:nvPr>
        </p:nvSpPr>
        <p:spPr>
          <a:xfrm>
            <a:off x="0" y="5727383"/>
            <a:ext cx="12192000" cy="487680"/>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r>
              <a:rPr lang="zh-CN" altLang="en-US" sz="1600">
                <a:solidFill>
                  <a:srgbClr val="F84F41"/>
                </a:solidFill>
                <a:latin typeface="微软雅黑" panose="020B0503020204020204" charset="-122"/>
                <a:ea typeface="微软雅黑" panose="020B0503020204020204" charset="-122"/>
                <a:sym typeface="微软雅黑" panose="020B0503020204020204" charset="-122"/>
              </a:rPr>
              <a:t>正常使用填空题需</a:t>
            </a:r>
            <a:r>
              <a:rPr lang="en-US" altLang="zh-CN" sz="1600">
                <a:solidFill>
                  <a:srgbClr val="F84F41"/>
                </a:solidFill>
                <a:latin typeface="微软雅黑" panose="020B0503020204020204" charset="-122"/>
                <a:ea typeface="微软雅黑" panose="020B0503020204020204" charset="-122"/>
                <a:sym typeface="微软雅黑" panose="020B0503020204020204" charset="-122"/>
              </a:rPr>
              <a:t>3.0</a:t>
            </a:r>
            <a:r>
              <a:rPr lang="zh-CN" altLang="en-US" sz="1600">
                <a:solidFill>
                  <a:srgbClr val="F84F41"/>
                </a:solidFill>
                <a:latin typeface="微软雅黑" panose="020B0503020204020204" charset="-122"/>
                <a:ea typeface="微软雅黑" panose="020B0503020204020204" charset="-122"/>
                <a:sym typeface="微软雅黑" panose="020B0503020204020204" charset="-122"/>
              </a:rPr>
              <a:t>以上版本雨课堂</a:t>
            </a:r>
          </a:p>
        </p:txBody>
      </p:sp>
      <p:grpSp>
        <p:nvGrpSpPr>
          <p:cNvPr id="8" name="组合 7"/>
          <p:cNvGrpSpPr/>
          <p:nvPr>
            <p:custDataLst>
              <p:tags r:id="rId5"/>
            </p:custDataLst>
          </p:nvPr>
        </p:nvGrpSpPr>
        <p:grpSpPr>
          <a:xfrm>
            <a:off x="0" y="0"/>
            <a:ext cx="12192000" cy="635000"/>
            <a:chOff x="0" y="0"/>
            <a:chExt cx="12192000" cy="635000"/>
          </a:xfrm>
        </p:grpSpPr>
        <p:sp>
          <p:nvSpPr>
            <p:cNvPr id="4" name="TitleBackground"/>
            <p:cNvSpPr/>
            <p:nvPr>
              <p:custDataLst>
                <p:tags r:id="rId7"/>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ColorBlock"/>
            <p:cNvSpPr/>
            <p:nvPr>
              <p:custDataLst>
                <p:tags r:id="rId8"/>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ypeText"/>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填空题</a:t>
              </a:r>
            </a:p>
          </p:txBody>
        </p:sp>
        <p:sp>
          <p:nvSpPr>
            <p:cNvPr id="7" name="TipText"/>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p>
          </p:txBody>
        </p:sp>
      </p:grpSp>
      <p:pic>
        <p:nvPicPr>
          <p:cNvPr id="3" name="图片 2"/>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AF33C28-A71A-4459-B48B-0CF3BFDAB261}" type="slidenum">
              <a:rPr lang="en-US" altLang="zh-CN" smtClean="0"/>
              <a:t>111</a:t>
            </a:fld>
            <a:endParaRPr lang="en-US" altLang="zh-CN"/>
          </a:p>
        </p:txBody>
      </p:sp>
      <p:sp>
        <p:nvSpPr>
          <p:cNvPr id="9" name="文本框 8"/>
          <p:cNvSpPr txBox="1"/>
          <p:nvPr>
            <p:custDataLst>
              <p:tags r:id="rId2"/>
            </p:custDataLst>
          </p:nvPr>
        </p:nvSpPr>
        <p:spPr>
          <a:xfrm>
            <a:off x="1510313" y="3140968"/>
            <a:ext cx="7775894"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2. </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字符“</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0”</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至字符“</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9”</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的</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ASCII</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码值递</a:t>
            </a:r>
            <a:r>
              <a:rPr lang="en-US" altLang="zh-CN" sz="2600" dirty="0">
                <a:solidFill>
                  <a:srgbClr val="639EF4"/>
                </a:solidFill>
                <a:latin typeface="微软雅黑" panose="020B0503020204020204" charset="-122"/>
                <a:ea typeface="微软雅黑" panose="020B0503020204020204" charset="-122"/>
                <a:sym typeface="微软雅黑" panose="020B0503020204020204" charset="-122"/>
              </a:rPr>
              <a:t>[</a:t>
            </a:r>
            <a:r>
              <a:rPr lang="zh-CN" altLang="en-US" sz="2600" dirty="0">
                <a:solidFill>
                  <a:srgbClr val="639EF4"/>
                </a:solidFill>
                <a:latin typeface="微软雅黑" panose="020B0503020204020204" charset="-122"/>
                <a:ea typeface="微软雅黑" panose="020B0503020204020204" charset="-122"/>
                <a:sym typeface="微软雅黑" panose="020B0503020204020204" charset="-122"/>
              </a:rPr>
              <a:t>填空</a:t>
            </a:r>
            <a:r>
              <a:rPr lang="en-US" altLang="zh-CN" sz="2600" dirty="0">
                <a:solidFill>
                  <a:srgbClr val="639EF4"/>
                </a:solidFill>
                <a:latin typeface="微软雅黑" panose="020B0503020204020204" charset="-122"/>
                <a:ea typeface="微软雅黑" panose="020B0503020204020204" charset="-122"/>
                <a:sym typeface="微软雅黑" panose="020B0503020204020204" charset="-122"/>
              </a:rPr>
              <a:t>1]</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a:t>
            </a:r>
          </a:p>
        </p:txBody>
      </p:sp>
      <p:sp>
        <p:nvSpPr>
          <p:cNvPr id="10" name="圆角矩形 9"/>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作答</a:t>
            </a:r>
          </a:p>
        </p:txBody>
      </p:sp>
      <p:sp>
        <p:nvSpPr>
          <p:cNvPr id="11" name="矩形 10"/>
          <p:cNvSpPr/>
          <p:nvPr>
            <p:custDataLst>
              <p:tags r:id="rId4"/>
            </p:custDataLst>
          </p:nvPr>
        </p:nvSpPr>
        <p:spPr>
          <a:xfrm>
            <a:off x="0" y="5727383"/>
            <a:ext cx="12192000" cy="487680"/>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r>
              <a:rPr lang="zh-CN" altLang="en-US" sz="1600">
                <a:solidFill>
                  <a:srgbClr val="F84F41"/>
                </a:solidFill>
                <a:latin typeface="微软雅黑" panose="020B0503020204020204" charset="-122"/>
                <a:ea typeface="微软雅黑" panose="020B0503020204020204" charset="-122"/>
                <a:sym typeface="微软雅黑" panose="020B0503020204020204" charset="-122"/>
              </a:rPr>
              <a:t>正常使用填空题需</a:t>
            </a:r>
            <a:r>
              <a:rPr lang="en-US" altLang="zh-CN" sz="1600">
                <a:solidFill>
                  <a:srgbClr val="F84F41"/>
                </a:solidFill>
                <a:latin typeface="微软雅黑" panose="020B0503020204020204" charset="-122"/>
                <a:ea typeface="微软雅黑" panose="020B0503020204020204" charset="-122"/>
                <a:sym typeface="微软雅黑" panose="020B0503020204020204" charset="-122"/>
              </a:rPr>
              <a:t>3.0</a:t>
            </a:r>
            <a:r>
              <a:rPr lang="zh-CN" altLang="en-US" sz="1600">
                <a:solidFill>
                  <a:srgbClr val="F84F41"/>
                </a:solidFill>
                <a:latin typeface="微软雅黑" panose="020B0503020204020204" charset="-122"/>
                <a:ea typeface="微软雅黑" panose="020B0503020204020204" charset="-122"/>
                <a:sym typeface="微软雅黑" panose="020B0503020204020204" charset="-122"/>
              </a:rPr>
              <a:t>以上版本雨课堂</a:t>
            </a:r>
          </a:p>
        </p:txBody>
      </p:sp>
      <p:grpSp>
        <p:nvGrpSpPr>
          <p:cNvPr id="8" name="组合 7"/>
          <p:cNvGrpSpPr/>
          <p:nvPr>
            <p:custDataLst>
              <p:tags r:id="rId5"/>
            </p:custDataLst>
          </p:nvPr>
        </p:nvGrpSpPr>
        <p:grpSpPr>
          <a:xfrm>
            <a:off x="0" y="0"/>
            <a:ext cx="12192000" cy="635000"/>
            <a:chOff x="0" y="0"/>
            <a:chExt cx="12192000" cy="635000"/>
          </a:xfrm>
        </p:grpSpPr>
        <p:sp>
          <p:nvSpPr>
            <p:cNvPr id="4" name="TitleBackground"/>
            <p:cNvSpPr/>
            <p:nvPr>
              <p:custDataLst>
                <p:tags r:id="rId7"/>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ColorBlock"/>
            <p:cNvSpPr/>
            <p:nvPr>
              <p:custDataLst>
                <p:tags r:id="rId8"/>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ypeText"/>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填空题</a:t>
              </a:r>
            </a:p>
          </p:txBody>
        </p:sp>
        <p:sp>
          <p:nvSpPr>
            <p:cNvPr id="7" name="TipText"/>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p>
          </p:txBody>
        </p:sp>
      </p:grpSp>
      <p:pic>
        <p:nvPicPr>
          <p:cNvPr id="3" name="图片 2"/>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AF33C28-A71A-4459-B48B-0CF3BFDAB261}" type="slidenum">
              <a:rPr lang="en-US" altLang="zh-CN" smtClean="0"/>
              <a:t>112</a:t>
            </a:fld>
            <a:endParaRPr lang="en-US" altLang="zh-CN"/>
          </a:p>
        </p:txBody>
      </p:sp>
      <p:sp>
        <p:nvSpPr>
          <p:cNvPr id="9" name="文本框 8"/>
          <p:cNvSpPr txBox="1"/>
          <p:nvPr>
            <p:custDataLst>
              <p:tags r:id="rId2"/>
            </p:custDataLst>
          </p:nvPr>
        </p:nvSpPr>
        <p:spPr>
          <a:xfrm>
            <a:off x="1196307" y="2942256"/>
            <a:ext cx="975360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3. </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十进制数转换成</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r</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进制数的算法中</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小数部分转换方法是</a:t>
            </a:r>
            <a:r>
              <a:rPr lang="en-US" altLang="zh-CN" sz="2600" dirty="0">
                <a:solidFill>
                  <a:srgbClr val="639EF4"/>
                </a:solidFill>
                <a:latin typeface="微软雅黑" panose="020B0503020204020204" charset="-122"/>
                <a:ea typeface="微软雅黑" panose="020B0503020204020204" charset="-122"/>
                <a:sym typeface="微软雅黑" panose="020B0503020204020204" charset="-122"/>
              </a:rPr>
              <a:t>[</a:t>
            </a:r>
            <a:r>
              <a:rPr lang="zh-CN" altLang="en-US" sz="2600" dirty="0">
                <a:solidFill>
                  <a:srgbClr val="639EF4"/>
                </a:solidFill>
                <a:latin typeface="微软雅黑" panose="020B0503020204020204" charset="-122"/>
                <a:ea typeface="微软雅黑" panose="020B0503020204020204" charset="-122"/>
                <a:sym typeface="微软雅黑" panose="020B0503020204020204" charset="-122"/>
              </a:rPr>
              <a:t>填空</a:t>
            </a:r>
            <a:r>
              <a:rPr lang="en-US" altLang="zh-CN" sz="2600" dirty="0">
                <a:solidFill>
                  <a:srgbClr val="639EF4"/>
                </a:solidFill>
                <a:latin typeface="微软雅黑" panose="020B0503020204020204" charset="-122"/>
                <a:ea typeface="微软雅黑" panose="020B0503020204020204" charset="-122"/>
                <a:sym typeface="微软雅黑" panose="020B0503020204020204" charset="-122"/>
              </a:rPr>
              <a:t>1]</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a:t>
            </a:r>
          </a:p>
        </p:txBody>
      </p:sp>
      <p:sp>
        <p:nvSpPr>
          <p:cNvPr id="10" name="圆角矩形 9"/>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作答</a:t>
            </a:r>
          </a:p>
        </p:txBody>
      </p:sp>
      <p:sp>
        <p:nvSpPr>
          <p:cNvPr id="11" name="矩形 10"/>
          <p:cNvSpPr/>
          <p:nvPr>
            <p:custDataLst>
              <p:tags r:id="rId4"/>
            </p:custDataLst>
          </p:nvPr>
        </p:nvSpPr>
        <p:spPr>
          <a:xfrm>
            <a:off x="0" y="5727383"/>
            <a:ext cx="12192000" cy="487680"/>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r>
              <a:rPr lang="zh-CN" altLang="en-US" sz="1600">
                <a:solidFill>
                  <a:srgbClr val="F84F41"/>
                </a:solidFill>
                <a:latin typeface="微软雅黑" panose="020B0503020204020204" charset="-122"/>
                <a:ea typeface="微软雅黑" panose="020B0503020204020204" charset="-122"/>
                <a:sym typeface="微软雅黑" panose="020B0503020204020204" charset="-122"/>
              </a:rPr>
              <a:t>正常使用填空题需</a:t>
            </a:r>
            <a:r>
              <a:rPr lang="en-US" altLang="zh-CN" sz="1600">
                <a:solidFill>
                  <a:srgbClr val="F84F41"/>
                </a:solidFill>
                <a:latin typeface="微软雅黑" panose="020B0503020204020204" charset="-122"/>
                <a:ea typeface="微软雅黑" panose="020B0503020204020204" charset="-122"/>
                <a:sym typeface="微软雅黑" panose="020B0503020204020204" charset="-122"/>
              </a:rPr>
              <a:t>3.0</a:t>
            </a:r>
            <a:r>
              <a:rPr lang="zh-CN" altLang="en-US" sz="1600">
                <a:solidFill>
                  <a:srgbClr val="F84F41"/>
                </a:solidFill>
                <a:latin typeface="微软雅黑" panose="020B0503020204020204" charset="-122"/>
                <a:ea typeface="微软雅黑" panose="020B0503020204020204" charset="-122"/>
                <a:sym typeface="微软雅黑" panose="020B0503020204020204" charset="-122"/>
              </a:rPr>
              <a:t>以上版本雨课堂</a:t>
            </a:r>
          </a:p>
        </p:txBody>
      </p:sp>
      <p:grpSp>
        <p:nvGrpSpPr>
          <p:cNvPr id="8" name="组合 7"/>
          <p:cNvGrpSpPr/>
          <p:nvPr>
            <p:custDataLst>
              <p:tags r:id="rId5"/>
            </p:custDataLst>
          </p:nvPr>
        </p:nvGrpSpPr>
        <p:grpSpPr>
          <a:xfrm>
            <a:off x="0" y="0"/>
            <a:ext cx="12192000" cy="635000"/>
            <a:chOff x="0" y="0"/>
            <a:chExt cx="12192000" cy="635000"/>
          </a:xfrm>
        </p:grpSpPr>
        <p:sp>
          <p:nvSpPr>
            <p:cNvPr id="4" name="TitleBackground"/>
            <p:cNvSpPr/>
            <p:nvPr>
              <p:custDataLst>
                <p:tags r:id="rId7"/>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ColorBlock"/>
            <p:cNvSpPr/>
            <p:nvPr>
              <p:custDataLst>
                <p:tags r:id="rId8"/>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ypeText"/>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填空题</a:t>
              </a:r>
            </a:p>
          </p:txBody>
        </p:sp>
        <p:sp>
          <p:nvSpPr>
            <p:cNvPr id="7" name="TipText"/>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p>
          </p:txBody>
        </p:sp>
      </p:grpSp>
      <p:pic>
        <p:nvPicPr>
          <p:cNvPr id="3" name="图片 2"/>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AF33C28-A71A-4459-B48B-0CF3BFDAB261}" type="slidenum">
              <a:rPr lang="en-US" altLang="zh-CN" smtClean="0"/>
              <a:t>113</a:t>
            </a:fld>
            <a:endParaRPr lang="en-US" altLang="zh-CN"/>
          </a:p>
        </p:txBody>
      </p:sp>
      <p:sp>
        <p:nvSpPr>
          <p:cNvPr id="9" name="文本框 8"/>
          <p:cNvSpPr txBox="1"/>
          <p:nvPr>
            <p:custDataLst>
              <p:tags r:id="rId2"/>
            </p:custDataLst>
          </p:nvPr>
        </p:nvSpPr>
        <p:spPr>
          <a:xfrm>
            <a:off x="1206500" y="2693511"/>
            <a:ext cx="69107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4. </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字符“</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a”</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的</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ASCII</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码十进制值为</a:t>
            </a:r>
            <a:r>
              <a:rPr lang="en-US" altLang="zh-CN" sz="2600" dirty="0">
                <a:solidFill>
                  <a:srgbClr val="639EF4"/>
                </a:solidFill>
                <a:latin typeface="微软雅黑" panose="020B0503020204020204" charset="-122"/>
                <a:ea typeface="微软雅黑" panose="020B0503020204020204" charset="-122"/>
                <a:sym typeface="微软雅黑" panose="020B0503020204020204" charset="-122"/>
              </a:rPr>
              <a:t>[</a:t>
            </a:r>
            <a:r>
              <a:rPr lang="zh-CN" altLang="en-US" sz="2600" dirty="0">
                <a:solidFill>
                  <a:srgbClr val="639EF4"/>
                </a:solidFill>
                <a:latin typeface="微软雅黑" panose="020B0503020204020204" charset="-122"/>
                <a:ea typeface="微软雅黑" panose="020B0503020204020204" charset="-122"/>
                <a:sym typeface="微软雅黑" panose="020B0503020204020204" charset="-122"/>
              </a:rPr>
              <a:t>填空</a:t>
            </a:r>
            <a:r>
              <a:rPr lang="en-US" altLang="zh-CN" sz="2600" dirty="0">
                <a:solidFill>
                  <a:srgbClr val="639EF4"/>
                </a:solidFill>
                <a:latin typeface="微软雅黑" panose="020B0503020204020204" charset="-122"/>
                <a:ea typeface="微软雅黑" panose="020B0503020204020204" charset="-122"/>
                <a:sym typeface="微软雅黑" panose="020B0503020204020204" charset="-122"/>
              </a:rPr>
              <a:t>1]</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a:t>
            </a:r>
          </a:p>
        </p:txBody>
      </p:sp>
      <p:sp>
        <p:nvSpPr>
          <p:cNvPr id="10" name="圆角矩形 9"/>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作答</a:t>
            </a:r>
          </a:p>
        </p:txBody>
      </p:sp>
      <p:sp>
        <p:nvSpPr>
          <p:cNvPr id="11" name="矩形 10"/>
          <p:cNvSpPr/>
          <p:nvPr>
            <p:custDataLst>
              <p:tags r:id="rId4"/>
            </p:custDataLst>
          </p:nvPr>
        </p:nvSpPr>
        <p:spPr>
          <a:xfrm>
            <a:off x="0" y="5727383"/>
            <a:ext cx="12192000" cy="487680"/>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r>
              <a:rPr lang="zh-CN" altLang="en-US" sz="1600">
                <a:solidFill>
                  <a:srgbClr val="F84F41"/>
                </a:solidFill>
                <a:latin typeface="微软雅黑" panose="020B0503020204020204" charset="-122"/>
                <a:ea typeface="微软雅黑" panose="020B0503020204020204" charset="-122"/>
                <a:sym typeface="微软雅黑" panose="020B0503020204020204" charset="-122"/>
              </a:rPr>
              <a:t>正常使用填空题需</a:t>
            </a:r>
            <a:r>
              <a:rPr lang="en-US" altLang="zh-CN" sz="1600">
                <a:solidFill>
                  <a:srgbClr val="F84F41"/>
                </a:solidFill>
                <a:latin typeface="微软雅黑" panose="020B0503020204020204" charset="-122"/>
                <a:ea typeface="微软雅黑" panose="020B0503020204020204" charset="-122"/>
                <a:sym typeface="微软雅黑" panose="020B0503020204020204" charset="-122"/>
              </a:rPr>
              <a:t>3.0</a:t>
            </a:r>
            <a:r>
              <a:rPr lang="zh-CN" altLang="en-US" sz="1600">
                <a:solidFill>
                  <a:srgbClr val="F84F41"/>
                </a:solidFill>
                <a:latin typeface="微软雅黑" panose="020B0503020204020204" charset="-122"/>
                <a:ea typeface="微软雅黑" panose="020B0503020204020204" charset="-122"/>
                <a:sym typeface="微软雅黑" panose="020B0503020204020204" charset="-122"/>
              </a:rPr>
              <a:t>以上版本雨课堂</a:t>
            </a:r>
          </a:p>
        </p:txBody>
      </p:sp>
      <p:grpSp>
        <p:nvGrpSpPr>
          <p:cNvPr id="8" name="组合 7"/>
          <p:cNvGrpSpPr/>
          <p:nvPr>
            <p:custDataLst>
              <p:tags r:id="rId5"/>
            </p:custDataLst>
          </p:nvPr>
        </p:nvGrpSpPr>
        <p:grpSpPr>
          <a:xfrm>
            <a:off x="0" y="0"/>
            <a:ext cx="12192000" cy="635000"/>
            <a:chOff x="0" y="0"/>
            <a:chExt cx="12192000" cy="635000"/>
          </a:xfrm>
        </p:grpSpPr>
        <p:sp>
          <p:nvSpPr>
            <p:cNvPr id="4" name="TitleBackground"/>
            <p:cNvSpPr/>
            <p:nvPr>
              <p:custDataLst>
                <p:tags r:id="rId7"/>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ColorBlock"/>
            <p:cNvSpPr/>
            <p:nvPr>
              <p:custDataLst>
                <p:tags r:id="rId8"/>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ypeText"/>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填空题</a:t>
              </a:r>
            </a:p>
          </p:txBody>
        </p:sp>
        <p:sp>
          <p:nvSpPr>
            <p:cNvPr id="7" name="TipText"/>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p>
          </p:txBody>
        </p:sp>
      </p:grpSp>
      <p:pic>
        <p:nvPicPr>
          <p:cNvPr id="3" name="图片 2"/>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AF33C28-A71A-4459-B48B-0CF3BFDAB261}" type="slidenum">
              <a:rPr lang="en-US" altLang="zh-CN" smtClean="0"/>
              <a:t>114</a:t>
            </a:fld>
            <a:endParaRPr lang="en-US" altLang="zh-CN"/>
          </a:p>
        </p:txBody>
      </p:sp>
      <p:sp>
        <p:nvSpPr>
          <p:cNvPr id="9" name="文本框 8"/>
          <p:cNvSpPr txBox="1"/>
          <p:nvPr>
            <p:custDataLst>
              <p:tags r:id="rId2"/>
            </p:custDataLst>
          </p:nvPr>
        </p:nvSpPr>
        <p:spPr>
          <a:xfrm>
            <a:off x="1343472" y="2937351"/>
            <a:ext cx="815848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5. </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二进制数</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1001010101</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转换为八进制数为</a:t>
            </a:r>
            <a:r>
              <a:rPr lang="en-US" altLang="zh-CN" sz="2600" dirty="0">
                <a:solidFill>
                  <a:srgbClr val="639EF4"/>
                </a:solidFill>
                <a:latin typeface="微软雅黑" panose="020B0503020204020204" charset="-122"/>
                <a:ea typeface="微软雅黑" panose="020B0503020204020204" charset="-122"/>
                <a:sym typeface="微软雅黑" panose="020B0503020204020204" charset="-122"/>
              </a:rPr>
              <a:t>[</a:t>
            </a:r>
            <a:r>
              <a:rPr lang="zh-CN" altLang="en-US" sz="2600" dirty="0">
                <a:solidFill>
                  <a:srgbClr val="639EF4"/>
                </a:solidFill>
                <a:latin typeface="微软雅黑" panose="020B0503020204020204" charset="-122"/>
                <a:ea typeface="微软雅黑" panose="020B0503020204020204" charset="-122"/>
                <a:sym typeface="微软雅黑" panose="020B0503020204020204" charset="-122"/>
              </a:rPr>
              <a:t>填空</a:t>
            </a:r>
            <a:r>
              <a:rPr lang="en-US" altLang="zh-CN" sz="2600" dirty="0">
                <a:solidFill>
                  <a:srgbClr val="639EF4"/>
                </a:solidFill>
                <a:latin typeface="微软雅黑" panose="020B0503020204020204" charset="-122"/>
                <a:ea typeface="微软雅黑" panose="020B0503020204020204" charset="-122"/>
                <a:sym typeface="微软雅黑" panose="020B0503020204020204" charset="-122"/>
              </a:rPr>
              <a:t>1]</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a:t>
            </a:r>
          </a:p>
        </p:txBody>
      </p:sp>
      <p:sp>
        <p:nvSpPr>
          <p:cNvPr id="10" name="圆角矩形 9"/>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作答</a:t>
            </a:r>
          </a:p>
        </p:txBody>
      </p:sp>
      <p:sp>
        <p:nvSpPr>
          <p:cNvPr id="11" name="矩形 10"/>
          <p:cNvSpPr/>
          <p:nvPr>
            <p:custDataLst>
              <p:tags r:id="rId4"/>
            </p:custDataLst>
          </p:nvPr>
        </p:nvSpPr>
        <p:spPr>
          <a:xfrm>
            <a:off x="0" y="5727383"/>
            <a:ext cx="12192000" cy="487680"/>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r>
              <a:rPr lang="zh-CN" altLang="en-US" sz="1600">
                <a:solidFill>
                  <a:srgbClr val="F84F41"/>
                </a:solidFill>
                <a:latin typeface="微软雅黑" panose="020B0503020204020204" charset="-122"/>
                <a:ea typeface="微软雅黑" panose="020B0503020204020204" charset="-122"/>
                <a:sym typeface="微软雅黑" panose="020B0503020204020204" charset="-122"/>
              </a:rPr>
              <a:t>正常使用填空题需</a:t>
            </a:r>
            <a:r>
              <a:rPr lang="en-US" altLang="zh-CN" sz="1600">
                <a:solidFill>
                  <a:srgbClr val="F84F41"/>
                </a:solidFill>
                <a:latin typeface="微软雅黑" panose="020B0503020204020204" charset="-122"/>
                <a:ea typeface="微软雅黑" panose="020B0503020204020204" charset="-122"/>
                <a:sym typeface="微软雅黑" panose="020B0503020204020204" charset="-122"/>
              </a:rPr>
              <a:t>3.0</a:t>
            </a:r>
            <a:r>
              <a:rPr lang="zh-CN" altLang="en-US" sz="1600">
                <a:solidFill>
                  <a:srgbClr val="F84F41"/>
                </a:solidFill>
                <a:latin typeface="微软雅黑" panose="020B0503020204020204" charset="-122"/>
                <a:ea typeface="微软雅黑" panose="020B0503020204020204" charset="-122"/>
                <a:sym typeface="微软雅黑" panose="020B0503020204020204" charset="-122"/>
              </a:rPr>
              <a:t>以上版本雨课堂</a:t>
            </a:r>
          </a:p>
        </p:txBody>
      </p:sp>
      <p:grpSp>
        <p:nvGrpSpPr>
          <p:cNvPr id="8" name="组合 7"/>
          <p:cNvGrpSpPr/>
          <p:nvPr>
            <p:custDataLst>
              <p:tags r:id="rId5"/>
            </p:custDataLst>
          </p:nvPr>
        </p:nvGrpSpPr>
        <p:grpSpPr>
          <a:xfrm>
            <a:off x="0" y="0"/>
            <a:ext cx="12192000" cy="635000"/>
            <a:chOff x="0" y="0"/>
            <a:chExt cx="12192000" cy="635000"/>
          </a:xfrm>
        </p:grpSpPr>
        <p:sp>
          <p:nvSpPr>
            <p:cNvPr id="4" name="TitleBackground"/>
            <p:cNvSpPr/>
            <p:nvPr>
              <p:custDataLst>
                <p:tags r:id="rId7"/>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ColorBlock"/>
            <p:cNvSpPr/>
            <p:nvPr>
              <p:custDataLst>
                <p:tags r:id="rId8"/>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ypeText"/>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填空题</a:t>
              </a:r>
            </a:p>
          </p:txBody>
        </p:sp>
        <p:sp>
          <p:nvSpPr>
            <p:cNvPr id="7" name="TipText"/>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p>
          </p:txBody>
        </p:sp>
      </p:grpSp>
      <p:pic>
        <p:nvPicPr>
          <p:cNvPr id="3" name="图片 2"/>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hidden="1">
            <a:extLst>
              <a:ext uri="{FF2B5EF4-FFF2-40B4-BE49-F238E27FC236}">
                <a16:creationId xmlns:a16="http://schemas.microsoft.com/office/drawing/2014/main" id="{E579ADF8-FCAF-46B2-B00D-74E8963E9A2C}"/>
              </a:ext>
            </a:extLst>
          </p:cNvPr>
          <p:cNvSpPr/>
          <p:nvPr>
            <p:custDataLst>
              <p:tags r:id="rId2"/>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7AF33C28-A71A-4459-B48B-0CF3BFDAB261}" type="slidenum">
              <a:rPr lang="en-US" altLang="zh-CN" smtClean="0"/>
              <a:t>115</a:t>
            </a:fld>
            <a:endParaRPr lang="en-US" altLang="zh-CN"/>
          </a:p>
        </p:txBody>
      </p:sp>
      <p:sp>
        <p:nvSpPr>
          <p:cNvPr id="9" name="文本框 8"/>
          <p:cNvSpPr txBox="1"/>
          <p:nvPr>
            <p:custDataLst>
              <p:tags r:id="rId3"/>
            </p:custDataLst>
          </p:nvPr>
        </p:nvSpPr>
        <p:spPr>
          <a:xfrm>
            <a:off x="1525905" y="2693511"/>
            <a:ext cx="550735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1.</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简述计算机为什么要采用二进制。</a:t>
            </a:r>
          </a:p>
        </p:txBody>
      </p:sp>
      <p:sp>
        <p:nvSpPr>
          <p:cNvPr id="10" name="圆角矩形 9"/>
          <p:cNvSpPr/>
          <p:nvPr>
            <p:custDataLst>
              <p:tags r:id="rId4"/>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作答</a:t>
            </a:r>
          </a:p>
        </p:txBody>
      </p:sp>
      <p:sp>
        <p:nvSpPr>
          <p:cNvPr id="11" name="矩形 10"/>
          <p:cNvSpPr/>
          <p:nvPr>
            <p:custDataLst>
              <p:tags r:id="rId5"/>
            </p:custDataLst>
          </p:nvPr>
        </p:nvSpPr>
        <p:spPr>
          <a:xfrm>
            <a:off x="0" y="5727383"/>
            <a:ext cx="12192000" cy="487680"/>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r>
              <a:rPr lang="zh-CN" altLang="en-US" sz="1600">
                <a:solidFill>
                  <a:srgbClr val="F84F41"/>
                </a:solidFill>
                <a:latin typeface="微软雅黑" panose="020B0503020204020204" charset="-122"/>
                <a:ea typeface="微软雅黑" panose="020B0503020204020204" charset="-122"/>
                <a:sym typeface="微软雅黑" panose="020B0503020204020204" charset="-122"/>
              </a:rPr>
              <a:t>正常使用主观题需</a:t>
            </a:r>
            <a:r>
              <a:rPr lang="en-US" altLang="zh-CN" sz="1600">
                <a:solidFill>
                  <a:srgbClr val="F84F41"/>
                </a:solidFill>
                <a:latin typeface="微软雅黑" panose="020B0503020204020204" charset="-122"/>
                <a:ea typeface="微软雅黑" panose="020B0503020204020204" charset="-122"/>
                <a:sym typeface="微软雅黑" panose="020B0503020204020204" charset="-122"/>
              </a:rPr>
              <a:t>2.0</a:t>
            </a:r>
            <a:r>
              <a:rPr lang="zh-CN" altLang="en-US" sz="1600">
                <a:solidFill>
                  <a:srgbClr val="F84F41"/>
                </a:solidFill>
                <a:latin typeface="微软雅黑" panose="020B0503020204020204" charset="-122"/>
                <a:ea typeface="微软雅黑" panose="020B0503020204020204" charset="-122"/>
                <a:sym typeface="微软雅黑" panose="020B0503020204020204" charset="-122"/>
              </a:rPr>
              <a:t>以上版本雨课堂</a:t>
            </a:r>
          </a:p>
        </p:txBody>
      </p:sp>
      <p:sp>
        <p:nvSpPr>
          <p:cNvPr id="17" name="文本框 16" hidden="1">
            <a:extLst>
              <a:ext uri="{FF2B5EF4-FFF2-40B4-BE49-F238E27FC236}">
                <a16:creationId xmlns:a16="http://schemas.microsoft.com/office/drawing/2014/main" id="{6974D623-BF92-4CB6-A308-1386D4FAFD5E}"/>
              </a:ext>
            </a:extLst>
          </p:cNvPr>
          <p:cNvSpPr txBox="1"/>
          <p:nvPr>
            <p:custDataLst>
              <p:tags r:id="rId6"/>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p>
        </p:txBody>
      </p:sp>
      <p:sp>
        <p:nvSpPr>
          <p:cNvPr id="18" name="文本框 17" hidden="1">
            <a:extLst>
              <a:ext uri="{FF2B5EF4-FFF2-40B4-BE49-F238E27FC236}">
                <a16:creationId xmlns:a16="http://schemas.microsoft.com/office/drawing/2014/main" id="{346E131B-90A8-4481-ACF0-054F03C87A1C}"/>
              </a:ext>
            </a:extLst>
          </p:cNvPr>
          <p:cNvSpPr txBox="1"/>
          <p:nvPr>
            <p:custDataLst>
              <p:tags r:id="rId7"/>
            </p:custDataLst>
          </p:nvPr>
        </p:nvSpPr>
        <p:spPr>
          <a:xfrm>
            <a:off x="12827000" y="1270000"/>
            <a:ext cx="3332480" cy="1905000"/>
          </a:xfrm>
          <a:prstGeom prst="rect">
            <a:avLst/>
          </a:prstGeom>
          <a:noFill/>
        </p:spPr>
        <p:txBody>
          <a:bodyPr vert="horz" rtlCol="0" anchor="t" anchorCtr="0">
            <a:spAutoFit/>
          </a:bodyPr>
          <a:lstStyle/>
          <a:p>
            <a:r>
              <a:rPr lang="zh-CN" altLang="en-US"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此处添加答案解析</a:t>
            </a:r>
          </a:p>
        </p:txBody>
      </p:sp>
      <p:grpSp>
        <p:nvGrpSpPr>
          <p:cNvPr id="16" name="组合 15" hidden="1">
            <a:extLst>
              <a:ext uri="{FF2B5EF4-FFF2-40B4-BE49-F238E27FC236}">
                <a16:creationId xmlns:a16="http://schemas.microsoft.com/office/drawing/2014/main" id="{04401298-29F4-4962-8AEB-F74CC5BAFAC6}"/>
              </a:ext>
            </a:extLst>
          </p:cNvPr>
          <p:cNvGrpSpPr/>
          <p:nvPr>
            <p:custDataLst>
              <p:tags r:id="rId8"/>
            </p:custDataLst>
          </p:nvPr>
        </p:nvGrpSpPr>
        <p:grpSpPr>
          <a:xfrm>
            <a:off x="12585700" y="0"/>
            <a:ext cx="3815080" cy="647700"/>
            <a:chOff x="12585700" y="0"/>
            <a:chExt cx="3815080" cy="647700"/>
          </a:xfrm>
        </p:grpSpPr>
        <p:sp>
          <p:nvSpPr>
            <p:cNvPr id="13" name="RemarkBack" hidden="1">
              <a:extLst>
                <a:ext uri="{FF2B5EF4-FFF2-40B4-BE49-F238E27FC236}">
                  <a16:creationId xmlns:a16="http://schemas.microsoft.com/office/drawing/2014/main" id="{6A6B78DA-CF27-4C5B-9483-6C3579DE8040}"/>
                </a:ext>
              </a:extLst>
            </p:cNvPr>
            <p:cNvSpPr/>
            <p:nvPr>
              <p:custDataLst>
                <p:tags r:id="rId15"/>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markBlock" hidden="1">
              <a:extLst>
                <a:ext uri="{FF2B5EF4-FFF2-40B4-BE49-F238E27FC236}">
                  <a16:creationId xmlns:a16="http://schemas.microsoft.com/office/drawing/2014/main" id="{925ECEA5-E4FA-440E-8908-5D77AAB27435}"/>
                </a:ext>
              </a:extLst>
            </p:cNvPr>
            <p:cNvSpPr/>
            <p:nvPr>
              <p:custDataLst>
                <p:tags r:id="rId16"/>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RemarkTitleText" hidden="1">
              <a:extLst>
                <a:ext uri="{FF2B5EF4-FFF2-40B4-BE49-F238E27FC236}">
                  <a16:creationId xmlns:a16="http://schemas.microsoft.com/office/drawing/2014/main" id="{1874B66C-02A5-4FF0-B998-E81ACA024044}"/>
                </a:ext>
              </a:extLst>
            </p:cNvPr>
            <p:cNvSpPr txBox="1"/>
            <p:nvPr>
              <p:custDataLst>
                <p:tags r:id="rId17"/>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grpSp>
        <p:nvGrpSpPr>
          <p:cNvPr id="8" name="组合 7"/>
          <p:cNvGrpSpPr/>
          <p:nvPr>
            <p:custDataLst>
              <p:tags r:id="rId9"/>
            </p:custDataLst>
          </p:nvPr>
        </p:nvGrpSpPr>
        <p:grpSpPr>
          <a:xfrm>
            <a:off x="0" y="0"/>
            <a:ext cx="12192000" cy="635000"/>
            <a:chOff x="0" y="0"/>
            <a:chExt cx="12192000" cy="635000"/>
          </a:xfrm>
        </p:grpSpPr>
        <p:sp>
          <p:nvSpPr>
            <p:cNvPr id="4" name="TitleBackground"/>
            <p:cNvSpPr/>
            <p:nvPr>
              <p:custDataLst>
                <p:tags r:id="rId11"/>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ColorBlock"/>
            <p:cNvSpPr/>
            <p:nvPr>
              <p:custDataLst>
                <p:tags r:id="rId12"/>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ypeText"/>
            <p:cNvSpPr txBox="1"/>
            <p:nvPr>
              <p:custDataLst>
                <p:tags r:id="rId13"/>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主观题</a:t>
              </a:r>
            </a:p>
          </p:txBody>
        </p:sp>
        <p:sp>
          <p:nvSpPr>
            <p:cNvPr id="7" name="TipText"/>
            <p:cNvSpPr txBox="1"/>
            <p:nvPr>
              <p:custDataLst>
                <p:tags r:id="rId14"/>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10</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p>
          </p:txBody>
        </p:sp>
      </p:grpSp>
      <p:pic>
        <p:nvPicPr>
          <p:cNvPr id="3" name="图片 2"/>
          <p:cNvPicPr/>
          <p:nvPr>
            <p:custDataLst>
              <p:tags r:id="rId10"/>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AF33C28-A71A-4459-B48B-0CF3BFDAB261}" type="slidenum">
              <a:rPr lang="en-US" altLang="zh-CN" smtClean="0"/>
              <a:t>116</a:t>
            </a:fld>
            <a:endParaRPr lang="en-US" altLang="zh-CN"/>
          </a:p>
        </p:txBody>
      </p:sp>
      <p:sp>
        <p:nvSpPr>
          <p:cNvPr id="9" name="文本框 8"/>
          <p:cNvSpPr txBox="1"/>
          <p:nvPr>
            <p:custDataLst>
              <p:tags r:id="rId2"/>
            </p:custDataLst>
          </p:nvPr>
        </p:nvSpPr>
        <p:spPr>
          <a:xfrm>
            <a:off x="1343472" y="2969894"/>
            <a:ext cx="649795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2.</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简述十进制数转换为非十进制数的方法。</a:t>
            </a:r>
          </a:p>
        </p:txBody>
      </p:sp>
      <p:sp>
        <p:nvSpPr>
          <p:cNvPr id="10" name="圆角矩形 9"/>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作答</a:t>
            </a:r>
          </a:p>
        </p:txBody>
      </p:sp>
      <p:sp>
        <p:nvSpPr>
          <p:cNvPr id="11" name="矩形 10"/>
          <p:cNvSpPr/>
          <p:nvPr>
            <p:custDataLst>
              <p:tags r:id="rId4"/>
            </p:custDataLst>
          </p:nvPr>
        </p:nvSpPr>
        <p:spPr>
          <a:xfrm>
            <a:off x="0" y="5727383"/>
            <a:ext cx="12192000" cy="487680"/>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r>
              <a:rPr lang="zh-CN" altLang="en-US" sz="1600">
                <a:solidFill>
                  <a:srgbClr val="F84F41"/>
                </a:solidFill>
                <a:latin typeface="微软雅黑" panose="020B0503020204020204" charset="-122"/>
                <a:ea typeface="微软雅黑" panose="020B0503020204020204" charset="-122"/>
                <a:sym typeface="微软雅黑" panose="020B0503020204020204" charset="-122"/>
              </a:rPr>
              <a:t>正常使用主观题需</a:t>
            </a:r>
            <a:r>
              <a:rPr lang="en-US" altLang="zh-CN" sz="1600">
                <a:solidFill>
                  <a:srgbClr val="F84F41"/>
                </a:solidFill>
                <a:latin typeface="微软雅黑" panose="020B0503020204020204" charset="-122"/>
                <a:ea typeface="微软雅黑" panose="020B0503020204020204" charset="-122"/>
                <a:sym typeface="微软雅黑" panose="020B0503020204020204" charset="-122"/>
              </a:rPr>
              <a:t>2.0</a:t>
            </a:r>
            <a:r>
              <a:rPr lang="zh-CN" altLang="en-US" sz="1600">
                <a:solidFill>
                  <a:srgbClr val="F84F41"/>
                </a:solidFill>
                <a:latin typeface="微软雅黑" panose="020B0503020204020204" charset="-122"/>
                <a:ea typeface="微软雅黑" panose="020B0503020204020204" charset="-122"/>
                <a:sym typeface="微软雅黑" panose="020B0503020204020204" charset="-122"/>
              </a:rPr>
              <a:t>以上版本雨课堂</a:t>
            </a:r>
          </a:p>
        </p:txBody>
      </p:sp>
      <p:grpSp>
        <p:nvGrpSpPr>
          <p:cNvPr id="8" name="组合 7"/>
          <p:cNvGrpSpPr/>
          <p:nvPr>
            <p:custDataLst>
              <p:tags r:id="rId5"/>
            </p:custDataLst>
          </p:nvPr>
        </p:nvGrpSpPr>
        <p:grpSpPr>
          <a:xfrm>
            <a:off x="0" y="0"/>
            <a:ext cx="12192000" cy="635000"/>
            <a:chOff x="0" y="0"/>
            <a:chExt cx="12192000" cy="635000"/>
          </a:xfrm>
        </p:grpSpPr>
        <p:sp>
          <p:nvSpPr>
            <p:cNvPr id="4" name="TitleBackground"/>
            <p:cNvSpPr/>
            <p:nvPr>
              <p:custDataLst>
                <p:tags r:id="rId7"/>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ColorBlock"/>
            <p:cNvSpPr/>
            <p:nvPr>
              <p:custDataLst>
                <p:tags r:id="rId8"/>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ypeText"/>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主观题</a:t>
              </a:r>
            </a:p>
          </p:txBody>
        </p:sp>
        <p:sp>
          <p:nvSpPr>
            <p:cNvPr id="7" name="TipText"/>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10</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p>
          </p:txBody>
        </p:sp>
      </p:grpSp>
      <p:pic>
        <p:nvPicPr>
          <p:cNvPr id="3" name="图片 2"/>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AF33C28-A71A-4459-B48B-0CF3BFDAB261}" type="slidenum">
              <a:rPr lang="en-US" altLang="zh-CN" smtClean="0"/>
              <a:t>117</a:t>
            </a:fld>
            <a:endParaRPr lang="en-US" altLang="zh-CN"/>
          </a:p>
        </p:txBody>
      </p:sp>
      <p:sp>
        <p:nvSpPr>
          <p:cNvPr id="9" name="文本框 8"/>
          <p:cNvSpPr txBox="1"/>
          <p:nvPr>
            <p:custDataLst>
              <p:tags r:id="rId2"/>
            </p:custDataLst>
          </p:nvPr>
        </p:nvSpPr>
        <p:spPr>
          <a:xfrm>
            <a:off x="1525905" y="2928755"/>
            <a:ext cx="5996305" cy="492443"/>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3.</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每个汉字的内码和外码都是唯一的吗</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a:t>
            </a:r>
            <a:endParaRPr lang="zh-CN" altLang="en-US" sz="2600"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0" name="圆角矩形 9"/>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作答</a:t>
            </a:r>
          </a:p>
        </p:txBody>
      </p:sp>
      <p:sp>
        <p:nvSpPr>
          <p:cNvPr id="11" name="矩形 10"/>
          <p:cNvSpPr/>
          <p:nvPr>
            <p:custDataLst>
              <p:tags r:id="rId4"/>
            </p:custDataLst>
          </p:nvPr>
        </p:nvSpPr>
        <p:spPr>
          <a:xfrm>
            <a:off x="0" y="5727383"/>
            <a:ext cx="12192000" cy="487680"/>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r>
              <a:rPr lang="zh-CN" altLang="en-US" sz="1600">
                <a:solidFill>
                  <a:srgbClr val="F84F41"/>
                </a:solidFill>
                <a:latin typeface="微软雅黑" panose="020B0503020204020204" charset="-122"/>
                <a:ea typeface="微软雅黑" panose="020B0503020204020204" charset="-122"/>
                <a:sym typeface="微软雅黑" panose="020B0503020204020204" charset="-122"/>
              </a:rPr>
              <a:t>正常使用主观题需</a:t>
            </a:r>
            <a:r>
              <a:rPr lang="en-US" altLang="zh-CN" sz="1600">
                <a:solidFill>
                  <a:srgbClr val="F84F41"/>
                </a:solidFill>
                <a:latin typeface="微软雅黑" panose="020B0503020204020204" charset="-122"/>
                <a:ea typeface="微软雅黑" panose="020B0503020204020204" charset="-122"/>
                <a:sym typeface="微软雅黑" panose="020B0503020204020204" charset="-122"/>
              </a:rPr>
              <a:t>2.0</a:t>
            </a:r>
            <a:r>
              <a:rPr lang="zh-CN" altLang="en-US" sz="1600">
                <a:solidFill>
                  <a:srgbClr val="F84F41"/>
                </a:solidFill>
                <a:latin typeface="微软雅黑" panose="020B0503020204020204" charset="-122"/>
                <a:ea typeface="微软雅黑" panose="020B0503020204020204" charset="-122"/>
                <a:sym typeface="微软雅黑" panose="020B0503020204020204" charset="-122"/>
              </a:rPr>
              <a:t>以上版本雨课堂</a:t>
            </a:r>
          </a:p>
        </p:txBody>
      </p:sp>
      <p:grpSp>
        <p:nvGrpSpPr>
          <p:cNvPr id="8" name="组合 7"/>
          <p:cNvGrpSpPr/>
          <p:nvPr>
            <p:custDataLst>
              <p:tags r:id="rId5"/>
            </p:custDataLst>
          </p:nvPr>
        </p:nvGrpSpPr>
        <p:grpSpPr>
          <a:xfrm>
            <a:off x="0" y="0"/>
            <a:ext cx="12192000" cy="635000"/>
            <a:chOff x="0" y="0"/>
            <a:chExt cx="12192000" cy="635000"/>
          </a:xfrm>
        </p:grpSpPr>
        <p:sp>
          <p:nvSpPr>
            <p:cNvPr id="4" name="TitleBackground"/>
            <p:cNvSpPr/>
            <p:nvPr>
              <p:custDataLst>
                <p:tags r:id="rId7"/>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ColorBlock"/>
            <p:cNvSpPr/>
            <p:nvPr>
              <p:custDataLst>
                <p:tags r:id="rId8"/>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ypeText"/>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主观题</a:t>
              </a:r>
            </a:p>
          </p:txBody>
        </p:sp>
        <p:sp>
          <p:nvSpPr>
            <p:cNvPr id="7" name="TipText"/>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10</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p>
          </p:txBody>
        </p:sp>
      </p:grpSp>
      <p:pic>
        <p:nvPicPr>
          <p:cNvPr id="3" name="图片 2"/>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AF33C28-A71A-4459-B48B-0CF3BFDAB261}" type="slidenum">
              <a:rPr lang="en-US" altLang="zh-CN" smtClean="0"/>
              <a:t>118</a:t>
            </a:fld>
            <a:endParaRPr lang="en-US" altLang="zh-CN"/>
          </a:p>
        </p:txBody>
      </p:sp>
      <p:sp>
        <p:nvSpPr>
          <p:cNvPr id="9" name="文本框 8"/>
          <p:cNvSpPr txBox="1"/>
          <p:nvPr>
            <p:custDataLst>
              <p:tags r:id="rId2"/>
            </p:custDataLst>
          </p:nvPr>
        </p:nvSpPr>
        <p:spPr>
          <a:xfrm>
            <a:off x="1218118" y="2947762"/>
            <a:ext cx="649795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4.</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简述结构化数据和非结构化数据的区别。</a:t>
            </a:r>
          </a:p>
        </p:txBody>
      </p:sp>
      <p:sp>
        <p:nvSpPr>
          <p:cNvPr id="10" name="圆角矩形 9"/>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作答</a:t>
            </a:r>
          </a:p>
        </p:txBody>
      </p:sp>
      <p:sp>
        <p:nvSpPr>
          <p:cNvPr id="11" name="矩形 10"/>
          <p:cNvSpPr/>
          <p:nvPr>
            <p:custDataLst>
              <p:tags r:id="rId4"/>
            </p:custDataLst>
          </p:nvPr>
        </p:nvSpPr>
        <p:spPr>
          <a:xfrm>
            <a:off x="0" y="5727383"/>
            <a:ext cx="12192000" cy="487680"/>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r>
              <a:rPr lang="zh-CN" altLang="en-US" sz="1600">
                <a:solidFill>
                  <a:srgbClr val="F84F41"/>
                </a:solidFill>
                <a:latin typeface="微软雅黑" panose="020B0503020204020204" charset="-122"/>
                <a:ea typeface="微软雅黑" panose="020B0503020204020204" charset="-122"/>
                <a:sym typeface="微软雅黑" panose="020B0503020204020204" charset="-122"/>
              </a:rPr>
              <a:t>正常使用主观题需</a:t>
            </a:r>
            <a:r>
              <a:rPr lang="en-US" altLang="zh-CN" sz="1600">
                <a:solidFill>
                  <a:srgbClr val="F84F41"/>
                </a:solidFill>
                <a:latin typeface="微软雅黑" panose="020B0503020204020204" charset="-122"/>
                <a:ea typeface="微软雅黑" panose="020B0503020204020204" charset="-122"/>
                <a:sym typeface="微软雅黑" panose="020B0503020204020204" charset="-122"/>
              </a:rPr>
              <a:t>2.0</a:t>
            </a:r>
            <a:r>
              <a:rPr lang="zh-CN" altLang="en-US" sz="1600">
                <a:solidFill>
                  <a:srgbClr val="F84F41"/>
                </a:solidFill>
                <a:latin typeface="微软雅黑" panose="020B0503020204020204" charset="-122"/>
                <a:ea typeface="微软雅黑" panose="020B0503020204020204" charset="-122"/>
                <a:sym typeface="微软雅黑" panose="020B0503020204020204" charset="-122"/>
              </a:rPr>
              <a:t>以上版本雨课堂</a:t>
            </a:r>
          </a:p>
        </p:txBody>
      </p:sp>
      <p:grpSp>
        <p:nvGrpSpPr>
          <p:cNvPr id="8" name="组合 7"/>
          <p:cNvGrpSpPr/>
          <p:nvPr>
            <p:custDataLst>
              <p:tags r:id="rId5"/>
            </p:custDataLst>
          </p:nvPr>
        </p:nvGrpSpPr>
        <p:grpSpPr>
          <a:xfrm>
            <a:off x="0" y="0"/>
            <a:ext cx="12192000" cy="635000"/>
            <a:chOff x="0" y="0"/>
            <a:chExt cx="12192000" cy="635000"/>
          </a:xfrm>
        </p:grpSpPr>
        <p:sp>
          <p:nvSpPr>
            <p:cNvPr id="4" name="TitleBackground"/>
            <p:cNvSpPr/>
            <p:nvPr>
              <p:custDataLst>
                <p:tags r:id="rId7"/>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ColorBlock"/>
            <p:cNvSpPr/>
            <p:nvPr>
              <p:custDataLst>
                <p:tags r:id="rId8"/>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ypeText"/>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主观题</a:t>
              </a:r>
            </a:p>
          </p:txBody>
        </p:sp>
        <p:sp>
          <p:nvSpPr>
            <p:cNvPr id="7" name="TipText"/>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10</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p>
          </p:txBody>
        </p:sp>
      </p:grpSp>
      <p:pic>
        <p:nvPicPr>
          <p:cNvPr id="3" name="图片 2"/>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二进制运算举例</a:t>
            </a:r>
          </a:p>
        </p:txBody>
      </p:sp>
      <p:sp>
        <p:nvSpPr>
          <p:cNvPr id="5" name="内容占位符 4"/>
          <p:cNvSpPr>
            <a:spLocks noGrp="1"/>
          </p:cNvSpPr>
          <p:nvPr>
            <p:ph sz="quarter" idx="4294967295"/>
          </p:nvPr>
        </p:nvSpPr>
        <p:spPr>
          <a:xfrm>
            <a:off x="1581861" y="871020"/>
            <a:ext cx="3822192" cy="3447288"/>
          </a:xfrm>
          <a:prstGeom prst="rect">
            <a:avLst/>
          </a:prstGeom>
        </p:spPr>
        <p:txBody>
          <a:bodyPr>
            <a:normAutofit/>
          </a:bodyPr>
          <a:lstStyle/>
          <a:p>
            <a:r>
              <a:rPr lang="zh-CN" altLang="en-US" sz="2800" dirty="0"/>
              <a:t>二进制加法</a:t>
            </a:r>
            <a:endParaRPr lang="en-US" altLang="zh-CN" sz="2800" dirty="0"/>
          </a:p>
          <a:p>
            <a:pPr lvl="1"/>
            <a:r>
              <a:rPr lang="en-US" altLang="zh-CN" sz="2800" dirty="0"/>
              <a:t>0 + 0 =     0</a:t>
            </a:r>
          </a:p>
          <a:p>
            <a:pPr lvl="1"/>
            <a:r>
              <a:rPr lang="en-US" altLang="zh-CN" sz="2800" dirty="0"/>
              <a:t>0 + 1 =     1</a:t>
            </a:r>
          </a:p>
          <a:p>
            <a:pPr lvl="1"/>
            <a:r>
              <a:rPr lang="en-US" altLang="zh-CN" sz="2800" dirty="0"/>
              <a:t>1 + 0 =     1</a:t>
            </a:r>
          </a:p>
          <a:p>
            <a:pPr lvl="1"/>
            <a:r>
              <a:rPr lang="en-US" altLang="zh-CN" sz="2800" dirty="0"/>
              <a:t>1 + 1 =  </a:t>
            </a:r>
            <a:r>
              <a:rPr lang="en-US" altLang="zh-CN" sz="2800" dirty="0">
                <a:solidFill>
                  <a:srgbClr val="C00000"/>
                </a:solidFill>
              </a:rPr>
              <a:t>1 </a:t>
            </a:r>
            <a:r>
              <a:rPr lang="en-US" altLang="zh-CN" sz="2800" dirty="0"/>
              <a:t>0 </a:t>
            </a:r>
            <a:endParaRPr lang="zh-CN" altLang="en-US" sz="2800" dirty="0"/>
          </a:p>
        </p:txBody>
      </p:sp>
      <p:sp>
        <p:nvSpPr>
          <p:cNvPr id="6" name="内容占位符 5"/>
          <p:cNvSpPr>
            <a:spLocks noGrp="1"/>
          </p:cNvSpPr>
          <p:nvPr>
            <p:ph sz="quarter" idx="4294967295"/>
          </p:nvPr>
        </p:nvSpPr>
        <p:spPr>
          <a:xfrm>
            <a:off x="6888088" y="888912"/>
            <a:ext cx="3312368" cy="2142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noAutofit/>
          </a:bodyPr>
          <a:lstStyle/>
          <a:p>
            <a:r>
              <a:rPr lang="zh-CN" altLang="en-US" sz="2800" dirty="0"/>
              <a:t>二进制乘法</a:t>
            </a:r>
            <a:endParaRPr lang="en-US" altLang="zh-CN" sz="2800" dirty="0"/>
          </a:p>
          <a:p>
            <a:pPr lvl="1"/>
            <a:r>
              <a:rPr lang="en-US" altLang="zh-CN" dirty="0"/>
              <a:t>0×0 = 0</a:t>
            </a:r>
          </a:p>
          <a:p>
            <a:pPr lvl="1"/>
            <a:r>
              <a:rPr lang="en-US" altLang="zh-CN" dirty="0"/>
              <a:t>0×1 = 0</a:t>
            </a:r>
          </a:p>
          <a:p>
            <a:pPr lvl="1"/>
            <a:r>
              <a:rPr lang="en-US" altLang="zh-CN" dirty="0"/>
              <a:t>1×0 = 0</a:t>
            </a:r>
          </a:p>
          <a:p>
            <a:pPr lvl="1"/>
            <a:r>
              <a:rPr lang="en-US" altLang="zh-CN" dirty="0"/>
              <a:t>1×1 = 1</a:t>
            </a:r>
            <a:endParaRPr lang="zh-CN" altLang="en-US" dirty="0"/>
          </a:p>
        </p:txBody>
      </p:sp>
      <p:grpSp>
        <p:nvGrpSpPr>
          <p:cNvPr id="11" name="组合 10"/>
          <p:cNvGrpSpPr/>
          <p:nvPr/>
        </p:nvGrpSpPr>
        <p:grpSpPr>
          <a:xfrm>
            <a:off x="3049727" y="3653612"/>
            <a:ext cx="1584176" cy="1189366"/>
            <a:chOff x="1691680" y="4437112"/>
            <a:chExt cx="1584176" cy="1152128"/>
          </a:xfrm>
        </p:grpSpPr>
        <p:grpSp>
          <p:nvGrpSpPr>
            <p:cNvPr id="9" name="组合 8"/>
            <p:cNvGrpSpPr/>
            <p:nvPr/>
          </p:nvGrpSpPr>
          <p:grpSpPr>
            <a:xfrm>
              <a:off x="1691680" y="4561964"/>
              <a:ext cx="1584176" cy="1027276"/>
              <a:chOff x="1691680" y="4509120"/>
              <a:chExt cx="1584176" cy="1027276"/>
            </a:xfrm>
          </p:grpSpPr>
          <p:sp>
            <p:nvSpPr>
              <p:cNvPr id="7" name="矩形 6"/>
              <p:cNvSpPr/>
              <p:nvPr/>
            </p:nvSpPr>
            <p:spPr>
              <a:xfrm>
                <a:off x="1691680" y="5013176"/>
                <a:ext cx="1584176" cy="523220"/>
              </a:xfrm>
              <a:prstGeom prst="rect">
                <a:avLst/>
              </a:prstGeom>
              <a:ln>
                <a:solidFill>
                  <a:schemeClr val="accent1"/>
                </a:solidFill>
              </a:ln>
            </p:spPr>
            <p:txBody>
              <a:bodyPr wrap="square">
                <a:spAutoFit/>
              </a:bodyPr>
              <a:lstStyle/>
              <a:p>
                <a:r>
                  <a:rPr lang="en-US" altLang="zh-CN" sz="2800" dirty="0">
                    <a:solidFill>
                      <a:srgbClr val="C00000"/>
                    </a:solidFill>
                  </a:rPr>
                  <a:t>1</a:t>
                </a:r>
                <a:r>
                  <a:rPr lang="zh-CN" altLang="en-US" sz="2800" dirty="0">
                    <a:solidFill>
                      <a:srgbClr val="C00000"/>
                    </a:solidFill>
                  </a:rPr>
                  <a:t>是进位</a:t>
                </a:r>
                <a:endParaRPr lang="zh-CN" altLang="en-US" dirty="0">
                  <a:solidFill>
                    <a:srgbClr val="C00000"/>
                  </a:solidFill>
                </a:endParaRPr>
              </a:p>
            </p:txBody>
          </p:sp>
          <p:sp>
            <p:nvSpPr>
              <p:cNvPr id="8" name="上箭头 7"/>
              <p:cNvSpPr/>
              <p:nvPr/>
            </p:nvSpPr>
            <p:spPr>
              <a:xfrm>
                <a:off x="2438049" y="4509120"/>
                <a:ext cx="45719"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十字星 9"/>
            <p:cNvSpPr/>
            <p:nvPr/>
          </p:nvSpPr>
          <p:spPr>
            <a:xfrm>
              <a:off x="2294033" y="4437112"/>
              <a:ext cx="333751" cy="376880"/>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7928" y="3974828"/>
            <a:ext cx="4104456" cy="1872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Slide Number Placeholder 1"/>
          <p:cNvSpPr>
            <a:spLocks noGrp="1"/>
          </p:cNvSpPr>
          <p:nvPr>
            <p:ph type="sldNum" sz="quarter" idx="12"/>
          </p:nvPr>
        </p:nvSpPr>
        <p:spPr>
          <a:xfrm>
            <a:off x="9003959" y="6219009"/>
            <a:ext cx="2844800" cy="320675"/>
          </a:xfrm>
        </p:spPr>
        <p:txBody>
          <a:bodyPr/>
          <a:lstStyle/>
          <a:p>
            <a:fld id="{1053981D-6C20-458B-B465-FBD88C6B7562}" type="slidenum">
              <a:rPr lang="en-US" altLang="zh-CN" smtClean="0"/>
              <a:t>12</a:t>
            </a:fld>
            <a:endParaRPr lang="en-US" altLang="zh-CN" dirty="0"/>
          </a:p>
        </p:txBody>
      </p:sp>
    </p:spTree>
    <p:extLst>
      <p:ext uri="{BB962C8B-B14F-4D97-AF65-F5344CB8AC3E}">
        <p14:creationId xmlns:p14="http://schemas.microsoft.com/office/powerpoint/2010/main" val="3854297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Vertic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arn(inVertic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arn(inVertic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barn(inVertic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barn(inVertic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ppt_x"/>
                                          </p:val>
                                        </p:tav>
                                        <p:tav tm="100000">
                                          <p:val>
                                            <p:strVal val="#ppt_x"/>
                                          </p:val>
                                        </p:tav>
                                      </p:tavLst>
                                    </p:anim>
                                    <p:anim calcmode="lin" valueType="num">
                                      <p:cBhvr additive="base">
                                        <p:cTn id="3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2"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 calcmode="lin" valueType="num">
                                      <p:cBhvr additive="base">
                                        <p:cTn id="38" dur="500" fill="hold"/>
                                        <p:tgtEl>
                                          <p:spTgt spid="6"/>
                                        </p:tgtEl>
                                        <p:attrNameLst>
                                          <p:attrName>ppt_x</p:attrName>
                                        </p:attrNameLst>
                                      </p:cBhvr>
                                      <p:tavLst>
                                        <p:tav tm="0">
                                          <p:val>
                                            <p:strVal val="1+#ppt_w/2"/>
                                          </p:val>
                                        </p:tav>
                                        <p:tav tm="100000">
                                          <p:val>
                                            <p:strVal val="#ppt_x"/>
                                          </p:val>
                                        </p:tav>
                                      </p:tavLst>
                                    </p:anim>
                                    <p:anim calcmode="lin" valueType="num">
                                      <p:cBhvr additive="base">
                                        <p:cTn id="39"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nodeType="clickEffect">
                                  <p:stCondLst>
                                    <p:cond delay="0"/>
                                  </p:stCondLst>
                                  <p:childTnLst>
                                    <p:set>
                                      <p:cBhvr>
                                        <p:cTn id="43" dur="1" fill="hold">
                                          <p:stCondLst>
                                            <p:cond delay="0"/>
                                          </p:stCondLst>
                                        </p:cTn>
                                        <p:tgtEl>
                                          <p:spTgt spid="3074"/>
                                        </p:tgtEl>
                                        <p:attrNameLst>
                                          <p:attrName>style.visibility</p:attrName>
                                        </p:attrNameLst>
                                      </p:cBhvr>
                                      <p:to>
                                        <p:strVal val="visible"/>
                                      </p:to>
                                    </p:set>
                                    <p:animEffect transition="in" filter="barn(inVertical)">
                                      <p:cBhvr>
                                        <p:cTn id="44"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3.1.3 </a:t>
            </a:r>
            <a:r>
              <a:rPr lang="zh-CN" altLang="en-US" dirty="0"/>
              <a:t>二进制数的逻辑运算</a:t>
            </a:r>
            <a:r>
              <a:rPr lang="en-US" altLang="zh-CN" dirty="0"/>
              <a:t>——</a:t>
            </a:r>
            <a:r>
              <a:rPr lang="zh-CN" altLang="en-US" dirty="0"/>
              <a:t>与或非</a:t>
            </a:r>
          </a:p>
        </p:txBody>
      </p:sp>
      <p:sp>
        <p:nvSpPr>
          <p:cNvPr id="4" name="Slide Number Placeholder 3"/>
          <p:cNvSpPr>
            <a:spLocks noGrp="1"/>
          </p:cNvSpPr>
          <p:nvPr>
            <p:ph type="sldNum" sz="quarter" idx="4294967295"/>
          </p:nvPr>
        </p:nvSpPr>
        <p:spPr>
          <a:xfrm>
            <a:off x="8976320" y="6225095"/>
            <a:ext cx="2844800" cy="320675"/>
          </a:xfrm>
        </p:spPr>
        <p:txBody>
          <a:bodyPr/>
          <a:lstStyle/>
          <a:p>
            <a:fld id="{7AF33C28-A71A-4459-B48B-0CF3BFDAB261}" type="slidenum">
              <a:rPr lang="en-US" altLang="zh-CN" smtClean="0"/>
              <a:t>13</a:t>
            </a:fld>
            <a:endParaRPr lang="en-US" altLang="zh-CN"/>
          </a:p>
        </p:txBody>
      </p:sp>
      <p:grpSp>
        <p:nvGrpSpPr>
          <p:cNvPr id="8" name="组合 15"/>
          <p:cNvGrpSpPr/>
          <p:nvPr/>
        </p:nvGrpSpPr>
        <p:grpSpPr>
          <a:xfrm>
            <a:off x="625017" y="1203099"/>
            <a:ext cx="2983189" cy="2457564"/>
            <a:chOff x="5364088" y="3396465"/>
            <a:chExt cx="2983189" cy="2457564"/>
          </a:xfrm>
        </p:grpSpPr>
        <p:pic>
          <p:nvPicPr>
            <p:cNvPr id="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088" y="3765797"/>
              <a:ext cx="2983189" cy="2088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14"/>
            <p:cNvSpPr/>
            <p:nvPr/>
          </p:nvSpPr>
          <p:spPr>
            <a:xfrm>
              <a:off x="5390849" y="3396465"/>
              <a:ext cx="1723549" cy="400110"/>
            </a:xfrm>
            <a:prstGeom prst="rect">
              <a:avLst/>
            </a:prstGeom>
          </p:spPr>
          <p:txBody>
            <a:bodyPr wrap="none">
              <a:spAutoFit/>
            </a:bodyPr>
            <a:lstStyle/>
            <a:p>
              <a:r>
                <a:rPr lang="zh-CN" altLang="zh-CN" sz="2000" dirty="0"/>
                <a:t>与关系真值表</a:t>
              </a:r>
              <a:endParaRPr lang="zh-CN" altLang="en-US" sz="2000" dirty="0"/>
            </a:p>
          </p:txBody>
        </p:sp>
      </p:grpSp>
      <p:grpSp>
        <p:nvGrpSpPr>
          <p:cNvPr id="18" name="Group 17"/>
          <p:cNvGrpSpPr/>
          <p:nvPr/>
        </p:nvGrpSpPr>
        <p:grpSpPr>
          <a:xfrm>
            <a:off x="7826324" y="1221419"/>
            <a:ext cx="2984000" cy="2235525"/>
            <a:chOff x="7921779" y="4061179"/>
            <a:chExt cx="2984000" cy="2235525"/>
          </a:xfrm>
        </p:grpSpPr>
        <p:pic>
          <p:nvPicPr>
            <p:cNvPr id="16"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1779" y="4365880"/>
              <a:ext cx="2984000" cy="1930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矩形 14"/>
            <p:cNvSpPr/>
            <p:nvPr/>
          </p:nvSpPr>
          <p:spPr>
            <a:xfrm>
              <a:off x="7921779" y="4061179"/>
              <a:ext cx="1723549" cy="400110"/>
            </a:xfrm>
            <a:prstGeom prst="rect">
              <a:avLst/>
            </a:prstGeom>
          </p:spPr>
          <p:txBody>
            <a:bodyPr wrap="none">
              <a:spAutoFit/>
            </a:bodyPr>
            <a:lstStyle/>
            <a:p>
              <a:r>
                <a:rPr lang="zh-CN" altLang="en-US" sz="2000" dirty="0"/>
                <a:t>非</a:t>
              </a:r>
              <a:r>
                <a:rPr lang="zh-CN" altLang="zh-CN" sz="2000" dirty="0"/>
                <a:t>关系真值表</a:t>
              </a:r>
              <a:endParaRPr lang="zh-CN" altLang="en-US" sz="2000" dirty="0"/>
            </a:p>
          </p:txBody>
        </p:sp>
      </p:grpSp>
      <p:grpSp>
        <p:nvGrpSpPr>
          <p:cNvPr id="20" name="Group 19"/>
          <p:cNvGrpSpPr/>
          <p:nvPr/>
        </p:nvGrpSpPr>
        <p:grpSpPr>
          <a:xfrm>
            <a:off x="4256027" y="1203099"/>
            <a:ext cx="2830859" cy="2592488"/>
            <a:chOff x="4367808" y="3917844"/>
            <a:chExt cx="2830859" cy="2679508"/>
          </a:xfrm>
        </p:grpSpPr>
        <p:pic>
          <p:nvPicPr>
            <p:cNvPr id="12"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11708"/>
            <a:stretch/>
          </p:blipFill>
          <p:spPr bwMode="auto">
            <a:xfrm>
              <a:off x="4367808" y="4310534"/>
              <a:ext cx="2830859" cy="2286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矩形 14"/>
            <p:cNvSpPr/>
            <p:nvPr/>
          </p:nvSpPr>
          <p:spPr>
            <a:xfrm>
              <a:off x="4367808" y="3917844"/>
              <a:ext cx="1723549" cy="400110"/>
            </a:xfrm>
            <a:prstGeom prst="rect">
              <a:avLst/>
            </a:prstGeom>
          </p:spPr>
          <p:txBody>
            <a:bodyPr wrap="none">
              <a:spAutoFit/>
            </a:bodyPr>
            <a:lstStyle/>
            <a:p>
              <a:r>
                <a:rPr lang="zh-CN" altLang="en-US" sz="2000" dirty="0"/>
                <a:t>或</a:t>
              </a:r>
              <a:r>
                <a:rPr lang="zh-CN" altLang="zh-CN" sz="2000" dirty="0"/>
                <a:t>关系真值表</a:t>
              </a:r>
              <a:endParaRPr lang="zh-CN" altLang="en-US" sz="2000" dirty="0"/>
            </a:p>
          </p:txBody>
        </p:sp>
      </p:grpSp>
      <p:pic>
        <p:nvPicPr>
          <p:cNvPr id="21"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894865" y="3957661"/>
            <a:ext cx="2585156" cy="2222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33" desc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3168" y="3996827"/>
            <a:ext cx="2770095" cy="2264944"/>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3" name="Picture 3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56026" y="4005064"/>
            <a:ext cx="2776077" cy="2397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6594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3.1.3 </a:t>
            </a:r>
            <a:r>
              <a:rPr lang="zh-CN" altLang="en-US" dirty="0"/>
              <a:t>二进制数的逻辑运算</a:t>
            </a:r>
            <a:r>
              <a:rPr lang="en-US" altLang="zh-CN" dirty="0"/>
              <a:t>——</a:t>
            </a:r>
            <a:r>
              <a:rPr lang="zh-CN" altLang="en-US" dirty="0"/>
              <a:t>与或非</a:t>
            </a:r>
          </a:p>
        </p:txBody>
      </p:sp>
      <p:sp>
        <p:nvSpPr>
          <p:cNvPr id="4" name="Slide Number Placeholder 3"/>
          <p:cNvSpPr>
            <a:spLocks noGrp="1"/>
          </p:cNvSpPr>
          <p:nvPr>
            <p:ph type="sldNum" sz="quarter" idx="4294967295"/>
          </p:nvPr>
        </p:nvSpPr>
        <p:spPr>
          <a:xfrm>
            <a:off x="8976320" y="6225095"/>
            <a:ext cx="2844800" cy="320675"/>
          </a:xfrm>
        </p:spPr>
        <p:txBody>
          <a:bodyPr/>
          <a:lstStyle/>
          <a:p>
            <a:fld id="{7AF33C28-A71A-4459-B48B-0CF3BFDAB261}" type="slidenum">
              <a:rPr lang="en-US" altLang="zh-CN" smtClean="0"/>
              <a:t>14</a:t>
            </a:fld>
            <a:endParaRPr lang="en-US" altLang="zh-CN"/>
          </a:p>
        </p:txBody>
      </p:sp>
      <p:grpSp>
        <p:nvGrpSpPr>
          <p:cNvPr id="8" name="组合 15"/>
          <p:cNvGrpSpPr/>
          <p:nvPr/>
        </p:nvGrpSpPr>
        <p:grpSpPr>
          <a:xfrm>
            <a:off x="625017" y="1203099"/>
            <a:ext cx="2983189" cy="2457564"/>
            <a:chOff x="5364088" y="3396465"/>
            <a:chExt cx="2983189" cy="2457564"/>
          </a:xfrm>
        </p:grpSpPr>
        <p:pic>
          <p:nvPicPr>
            <p:cNvPr id="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088" y="3765797"/>
              <a:ext cx="2983189" cy="2088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14"/>
            <p:cNvSpPr/>
            <p:nvPr/>
          </p:nvSpPr>
          <p:spPr>
            <a:xfrm>
              <a:off x="5390849" y="3396465"/>
              <a:ext cx="1723549" cy="400110"/>
            </a:xfrm>
            <a:prstGeom prst="rect">
              <a:avLst/>
            </a:prstGeom>
          </p:spPr>
          <p:txBody>
            <a:bodyPr wrap="none">
              <a:spAutoFit/>
            </a:bodyPr>
            <a:lstStyle/>
            <a:p>
              <a:r>
                <a:rPr lang="zh-CN" altLang="zh-CN" sz="2000" dirty="0"/>
                <a:t>与关系真值表</a:t>
              </a:r>
              <a:endParaRPr lang="zh-CN" altLang="en-US" sz="2000" dirty="0"/>
            </a:p>
          </p:txBody>
        </p:sp>
      </p:grpSp>
      <p:grpSp>
        <p:nvGrpSpPr>
          <p:cNvPr id="18" name="Group 17"/>
          <p:cNvGrpSpPr/>
          <p:nvPr/>
        </p:nvGrpSpPr>
        <p:grpSpPr>
          <a:xfrm>
            <a:off x="7935099" y="1276793"/>
            <a:ext cx="2984000" cy="2235525"/>
            <a:chOff x="7921779" y="4061179"/>
            <a:chExt cx="2984000" cy="2235525"/>
          </a:xfrm>
        </p:grpSpPr>
        <p:pic>
          <p:nvPicPr>
            <p:cNvPr id="16"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1779" y="4365880"/>
              <a:ext cx="2984000" cy="1930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矩形 14"/>
            <p:cNvSpPr/>
            <p:nvPr/>
          </p:nvSpPr>
          <p:spPr>
            <a:xfrm>
              <a:off x="7921779" y="4061179"/>
              <a:ext cx="1723549" cy="400110"/>
            </a:xfrm>
            <a:prstGeom prst="rect">
              <a:avLst/>
            </a:prstGeom>
          </p:spPr>
          <p:txBody>
            <a:bodyPr wrap="none">
              <a:spAutoFit/>
            </a:bodyPr>
            <a:lstStyle/>
            <a:p>
              <a:r>
                <a:rPr lang="zh-CN" altLang="en-US" sz="2000" dirty="0"/>
                <a:t>非</a:t>
              </a:r>
              <a:r>
                <a:rPr lang="zh-CN" altLang="zh-CN" sz="2000" dirty="0"/>
                <a:t>关系真值表</a:t>
              </a:r>
              <a:endParaRPr lang="zh-CN" altLang="en-US" sz="2000" dirty="0"/>
            </a:p>
          </p:txBody>
        </p:sp>
      </p:grpSp>
      <p:grpSp>
        <p:nvGrpSpPr>
          <p:cNvPr id="20" name="Group 19"/>
          <p:cNvGrpSpPr/>
          <p:nvPr/>
        </p:nvGrpSpPr>
        <p:grpSpPr>
          <a:xfrm>
            <a:off x="4356223" y="1276793"/>
            <a:ext cx="2830859" cy="2679508"/>
            <a:chOff x="4367808" y="3917844"/>
            <a:chExt cx="2830859" cy="2679508"/>
          </a:xfrm>
        </p:grpSpPr>
        <p:pic>
          <p:nvPicPr>
            <p:cNvPr id="12"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11708"/>
            <a:stretch/>
          </p:blipFill>
          <p:spPr bwMode="auto">
            <a:xfrm>
              <a:off x="4367808" y="4310534"/>
              <a:ext cx="2830859" cy="2286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矩形 14"/>
            <p:cNvSpPr/>
            <p:nvPr/>
          </p:nvSpPr>
          <p:spPr>
            <a:xfrm>
              <a:off x="4367808" y="3917844"/>
              <a:ext cx="1723549" cy="400110"/>
            </a:xfrm>
            <a:prstGeom prst="rect">
              <a:avLst/>
            </a:prstGeom>
          </p:spPr>
          <p:txBody>
            <a:bodyPr wrap="none">
              <a:spAutoFit/>
            </a:bodyPr>
            <a:lstStyle/>
            <a:p>
              <a:r>
                <a:rPr lang="zh-CN" altLang="en-US" sz="2000" dirty="0"/>
                <a:t>或</a:t>
              </a:r>
              <a:r>
                <a:rPr lang="zh-CN" altLang="zh-CN" sz="2000" dirty="0"/>
                <a:t>关系真值表</a:t>
              </a:r>
              <a:endParaRPr lang="zh-CN" altLang="en-US" sz="2000" dirty="0"/>
            </a:p>
          </p:txBody>
        </p:sp>
      </p:grpSp>
      <p:pic>
        <p:nvPicPr>
          <p:cNvPr id="25" name="Picture 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2698" y="4193783"/>
            <a:ext cx="1994990" cy="1660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26"/>
          <p:cNvPicPr>
            <a:picLocks noChangeAspect="1" noChangeArrowheads="1"/>
          </p:cNvPicPr>
          <p:nvPr/>
        </p:nvPicPr>
        <p:blipFill rotWithShape="1">
          <a:blip r:embed="rId6">
            <a:extLst>
              <a:ext uri="{28A0092B-C50C-407E-A947-70E740481C1C}">
                <a14:useLocalDpi xmlns:a14="http://schemas.microsoft.com/office/drawing/2010/main" val="0"/>
              </a:ext>
            </a:extLst>
          </a:blip>
          <a:srcRect l="9154" t="16983" r="11515" b="12063"/>
          <a:stretch/>
        </p:blipFill>
        <p:spPr bwMode="auto">
          <a:xfrm>
            <a:off x="4679046" y="4556484"/>
            <a:ext cx="2065026" cy="1350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8" name="组合 11"/>
          <p:cNvGrpSpPr/>
          <p:nvPr/>
        </p:nvGrpSpPr>
        <p:grpSpPr>
          <a:xfrm>
            <a:off x="8602150" y="4518412"/>
            <a:ext cx="2678426" cy="1540877"/>
            <a:chOff x="1324787" y="3857571"/>
            <a:chExt cx="3188216" cy="1828742"/>
          </a:xfrm>
        </p:grpSpPr>
        <p:pic>
          <p:nvPicPr>
            <p:cNvPr id="29" name="Picture 2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22751" y="5241280"/>
              <a:ext cx="2592288" cy="44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2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24787" y="3857571"/>
              <a:ext cx="3188216" cy="1550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547335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zh-CN" altLang="zh-CN" dirty="0"/>
              <a:t>进制的转换</a:t>
            </a:r>
            <a:endParaRPr lang="en-US" altLang="zh-CN" dirty="0">
              <a:ea typeface="宋体" panose="02010600030101010101" pitchFamily="2" charset="-122"/>
            </a:endParaRPr>
          </a:p>
        </p:txBody>
      </p:sp>
      <p:sp>
        <p:nvSpPr>
          <p:cNvPr id="3" name="Content Placeholder 2"/>
          <p:cNvSpPr>
            <a:spLocks noGrp="1"/>
          </p:cNvSpPr>
          <p:nvPr>
            <p:ph idx="1"/>
          </p:nvPr>
        </p:nvSpPr>
        <p:spPr/>
        <p:txBody>
          <a:bodyPr/>
          <a:lstStyle/>
          <a:p>
            <a:r>
              <a:rPr lang="zh-CN" altLang="en-US" sz="4000" dirty="0"/>
              <a:t>不同进制的作用：</a:t>
            </a:r>
            <a:endParaRPr lang="en-US" altLang="zh-CN" sz="4000" dirty="0"/>
          </a:p>
          <a:p>
            <a:pPr lvl="1"/>
            <a:r>
              <a:rPr lang="zh-CN" altLang="en-US" dirty="0">
                <a:solidFill>
                  <a:schemeClr val="bg1">
                    <a:lumMod val="10000"/>
                  </a:schemeClr>
                </a:solidFill>
              </a:rPr>
              <a:t>二进制：数据存储形式</a:t>
            </a:r>
            <a:endParaRPr lang="en-US" altLang="zh-CN" dirty="0">
              <a:solidFill>
                <a:schemeClr val="bg1">
                  <a:lumMod val="10000"/>
                </a:schemeClr>
              </a:solidFill>
            </a:endParaRPr>
          </a:p>
          <a:p>
            <a:pPr lvl="1"/>
            <a:r>
              <a:rPr lang="zh-CN" altLang="en-US" dirty="0">
                <a:solidFill>
                  <a:schemeClr val="bg1">
                    <a:lumMod val="10000"/>
                  </a:schemeClr>
                </a:solidFill>
              </a:rPr>
              <a:t>十进制：人们常用进制，数据显示形式</a:t>
            </a:r>
            <a:endParaRPr lang="en-US" altLang="zh-CN" dirty="0">
              <a:solidFill>
                <a:schemeClr val="bg1">
                  <a:lumMod val="10000"/>
                </a:schemeClr>
              </a:solidFill>
            </a:endParaRPr>
          </a:p>
          <a:p>
            <a:pPr lvl="1"/>
            <a:r>
              <a:rPr lang="zh-CN" altLang="en-US" dirty="0">
                <a:solidFill>
                  <a:schemeClr val="bg1">
                    <a:lumMod val="10000"/>
                  </a:schemeClr>
                </a:solidFill>
              </a:rPr>
              <a:t>十六</a:t>
            </a:r>
            <a:r>
              <a:rPr lang="en-US" altLang="zh-CN" dirty="0">
                <a:solidFill>
                  <a:schemeClr val="bg1">
                    <a:lumMod val="10000"/>
                  </a:schemeClr>
                </a:solidFill>
              </a:rPr>
              <a:t>/</a:t>
            </a:r>
            <a:r>
              <a:rPr lang="zh-CN" altLang="en-US" dirty="0">
                <a:solidFill>
                  <a:schemeClr val="bg1">
                    <a:lumMod val="10000"/>
                  </a:schemeClr>
                </a:solidFill>
              </a:rPr>
              <a:t>八进制：二进制的简短书写形式</a:t>
            </a:r>
            <a:endParaRPr lang="en-US" altLang="zh-CN" dirty="0">
              <a:solidFill>
                <a:schemeClr val="bg1">
                  <a:lumMod val="10000"/>
                </a:schemeClr>
              </a:solidFill>
            </a:endParaRPr>
          </a:p>
          <a:p>
            <a:r>
              <a:rPr lang="zh-CN" altLang="en-US" sz="4000" dirty="0"/>
              <a:t>常用进制转换</a:t>
            </a:r>
            <a:endParaRPr lang="en-US" altLang="zh-CN" sz="4000" dirty="0"/>
          </a:p>
          <a:p>
            <a:pPr lvl="1"/>
            <a:r>
              <a:rPr lang="zh-CN" altLang="en-US" dirty="0">
                <a:solidFill>
                  <a:schemeClr val="bg1">
                    <a:lumMod val="10000"/>
                  </a:schemeClr>
                </a:solidFill>
              </a:rPr>
              <a:t>二进制↔十进制</a:t>
            </a:r>
            <a:endParaRPr lang="en-US" altLang="zh-CN" dirty="0">
              <a:solidFill>
                <a:schemeClr val="bg1">
                  <a:lumMod val="10000"/>
                </a:schemeClr>
              </a:solidFill>
            </a:endParaRPr>
          </a:p>
          <a:p>
            <a:pPr lvl="1"/>
            <a:r>
              <a:rPr lang="zh-CN" altLang="en-US" dirty="0">
                <a:solidFill>
                  <a:schemeClr val="bg1">
                    <a:lumMod val="10000"/>
                  </a:schemeClr>
                </a:solidFill>
              </a:rPr>
              <a:t>二进制↔十六</a:t>
            </a:r>
            <a:r>
              <a:rPr lang="en-US" altLang="zh-CN" dirty="0">
                <a:solidFill>
                  <a:schemeClr val="bg1">
                    <a:lumMod val="10000"/>
                  </a:schemeClr>
                </a:solidFill>
              </a:rPr>
              <a:t>/</a:t>
            </a:r>
            <a:r>
              <a:rPr lang="zh-CN" altLang="en-US" dirty="0">
                <a:solidFill>
                  <a:schemeClr val="bg1">
                    <a:lumMod val="10000"/>
                  </a:schemeClr>
                </a:solidFill>
              </a:rPr>
              <a:t>八进制</a:t>
            </a:r>
            <a:endParaRPr lang="en-US" altLang="zh-CN" dirty="0">
              <a:solidFill>
                <a:schemeClr val="bg1">
                  <a:lumMod val="10000"/>
                </a:schemeClr>
              </a:solidFill>
            </a:endParaRPr>
          </a:p>
          <a:p>
            <a:pPr lvl="1"/>
            <a:endParaRPr lang="zh-CN" altLang="en-US" sz="3600" dirty="0"/>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t>15</a:t>
            </a:fld>
            <a:endParaRPr lang="en-US" altLang="zh-C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ltLang="zh-CN" dirty="0"/>
              <a:t>3.1.4 </a:t>
            </a:r>
            <a:r>
              <a:rPr lang="zh-CN" altLang="en-US" dirty="0"/>
              <a:t>进制的转换</a:t>
            </a:r>
            <a:r>
              <a:rPr lang="en-US" altLang="zh-CN" dirty="0"/>
              <a:t>——</a:t>
            </a:r>
            <a:r>
              <a:rPr lang="zh-CN" altLang="zh-CN" dirty="0"/>
              <a:t>转换成十进制</a:t>
            </a:r>
            <a:endParaRPr lang="en-US" altLang="zh-CN" dirty="0">
              <a:ea typeface="宋体" panose="02010600030101010101" pitchFamily="2" charset="-122"/>
            </a:endParaRPr>
          </a:p>
        </p:txBody>
      </p:sp>
      <p:sp>
        <p:nvSpPr>
          <p:cNvPr id="90115" name="Rectangle 3"/>
          <p:cNvSpPr>
            <a:spLocks noGrp="1" noChangeArrowheads="1"/>
          </p:cNvSpPr>
          <p:nvPr>
            <p:ph idx="1"/>
          </p:nvPr>
        </p:nvSpPr>
        <p:spPr>
          <a:xfrm>
            <a:off x="713105" y="1033780"/>
            <a:ext cx="10277475" cy="5131435"/>
          </a:xfrm>
        </p:spPr>
        <p:txBody>
          <a:bodyPr>
            <a:normAutofit/>
          </a:bodyPr>
          <a:lstStyle/>
          <a:p>
            <a:pPr marL="457200" lvl="1" indent="0">
              <a:lnSpc>
                <a:spcPct val="200000"/>
              </a:lnSpc>
              <a:spcAft>
                <a:spcPts val="600"/>
              </a:spcAft>
              <a:buNone/>
            </a:pPr>
            <a:r>
              <a:rPr lang="zh-CN" altLang="en-US" sz="2400" dirty="0"/>
              <a:t>例如，将非十进制数</a:t>
            </a:r>
            <a:r>
              <a:rPr lang="zh-CN" altLang="zh-CN" sz="2400" dirty="0"/>
              <a:t>转换成十进制</a:t>
            </a:r>
            <a:r>
              <a:rPr lang="zh-CN" altLang="en-US" sz="2400" dirty="0"/>
              <a:t>：</a:t>
            </a:r>
            <a:r>
              <a:rPr lang="zh-CN" altLang="zh-CN" sz="2400" dirty="0"/>
              <a:t>按权展开，把各项相加即可。</a:t>
            </a:r>
            <a:endParaRPr lang="en-US" altLang="zh-CN" sz="2400" dirty="0"/>
          </a:p>
          <a:p>
            <a:pPr marL="400050" lvl="1" indent="0">
              <a:lnSpc>
                <a:spcPct val="200000"/>
              </a:lnSpc>
              <a:buNone/>
            </a:pPr>
            <a:r>
              <a:rPr lang="en-US" altLang="zh-CN" sz="2800" dirty="0"/>
              <a:t>(101.01)</a:t>
            </a:r>
            <a:r>
              <a:rPr lang="en-US" altLang="zh-CN" sz="2800" baseline="-25000" dirty="0"/>
              <a:t>2</a:t>
            </a:r>
            <a:r>
              <a:rPr lang="zh-CN" altLang="zh-CN" sz="2800" dirty="0"/>
              <a:t>＝</a:t>
            </a:r>
            <a:r>
              <a:rPr lang="en-US" altLang="zh-CN" sz="2800" dirty="0"/>
              <a:t>1×2</a:t>
            </a:r>
            <a:r>
              <a:rPr lang="en-US" altLang="zh-CN" sz="2800" baseline="30000" dirty="0"/>
              <a:t>2</a:t>
            </a:r>
            <a:r>
              <a:rPr lang="zh-CN" altLang="zh-CN" sz="2800" dirty="0"/>
              <a:t>＋</a:t>
            </a:r>
            <a:r>
              <a:rPr lang="en-US" altLang="zh-CN" sz="2800" dirty="0"/>
              <a:t>0×2</a:t>
            </a:r>
            <a:r>
              <a:rPr lang="en-US" altLang="zh-CN" sz="2800" baseline="30000" dirty="0"/>
              <a:t>1</a:t>
            </a:r>
            <a:r>
              <a:rPr lang="zh-CN" altLang="zh-CN" sz="2800" dirty="0"/>
              <a:t>＋</a:t>
            </a:r>
            <a:r>
              <a:rPr lang="en-US" altLang="zh-CN" sz="2800" dirty="0"/>
              <a:t>1×2</a:t>
            </a:r>
            <a:r>
              <a:rPr lang="en-US" altLang="zh-CN" sz="2800" baseline="30000" dirty="0"/>
              <a:t>0</a:t>
            </a:r>
            <a:r>
              <a:rPr lang="zh-CN" altLang="zh-CN" sz="2800" dirty="0"/>
              <a:t>＋</a:t>
            </a:r>
            <a:r>
              <a:rPr lang="en-US" altLang="zh-CN" sz="2800" dirty="0"/>
              <a:t>0×2</a:t>
            </a:r>
            <a:r>
              <a:rPr lang="en-US" altLang="zh-CN" sz="2800" baseline="30000" dirty="0"/>
              <a:t>-1</a:t>
            </a:r>
            <a:r>
              <a:rPr lang="zh-CN" altLang="zh-CN" sz="2800" dirty="0"/>
              <a:t>＋</a:t>
            </a:r>
            <a:r>
              <a:rPr lang="en-US" altLang="zh-CN" sz="2800" dirty="0"/>
              <a:t>1×2</a:t>
            </a:r>
            <a:r>
              <a:rPr lang="en-US" altLang="zh-CN" sz="2800" baseline="30000" dirty="0"/>
              <a:t>-2</a:t>
            </a:r>
            <a:endParaRPr lang="zh-CN" altLang="zh-CN" sz="2800" dirty="0"/>
          </a:p>
          <a:p>
            <a:pPr marL="400050" lvl="1" indent="0">
              <a:lnSpc>
                <a:spcPct val="200000"/>
              </a:lnSpc>
              <a:buNone/>
            </a:pPr>
            <a:r>
              <a:rPr lang="en-US" altLang="zh-CN" sz="2800" dirty="0"/>
              <a:t>		</a:t>
            </a:r>
            <a:r>
              <a:rPr lang="zh-CN" altLang="zh-CN" sz="2800" dirty="0"/>
              <a:t>＝</a:t>
            </a:r>
            <a:r>
              <a:rPr lang="en-US" altLang="zh-CN" sz="2800" dirty="0"/>
              <a:t>4</a:t>
            </a:r>
            <a:r>
              <a:rPr lang="zh-CN" altLang="zh-CN" sz="2800" dirty="0"/>
              <a:t>＋</a:t>
            </a:r>
            <a:r>
              <a:rPr lang="en-US" altLang="zh-CN" sz="2800" dirty="0"/>
              <a:t>0</a:t>
            </a:r>
            <a:r>
              <a:rPr lang="zh-CN" altLang="zh-CN" sz="2800" dirty="0"/>
              <a:t>＋</a:t>
            </a:r>
            <a:r>
              <a:rPr lang="en-US" altLang="zh-CN" sz="2800" dirty="0"/>
              <a:t>1</a:t>
            </a:r>
            <a:r>
              <a:rPr lang="zh-CN" altLang="zh-CN" sz="2800" dirty="0"/>
              <a:t>＋</a:t>
            </a:r>
            <a:r>
              <a:rPr lang="en-US" altLang="zh-CN" sz="2800" dirty="0"/>
              <a:t>0</a:t>
            </a:r>
            <a:r>
              <a:rPr lang="zh-CN" altLang="zh-CN" sz="2800" dirty="0"/>
              <a:t>＋</a:t>
            </a:r>
            <a:r>
              <a:rPr lang="en-US" altLang="zh-CN" sz="2800" dirty="0"/>
              <a:t>0.25</a:t>
            </a:r>
            <a:r>
              <a:rPr lang="zh-CN" altLang="zh-CN" sz="2800" dirty="0"/>
              <a:t>＝</a:t>
            </a:r>
            <a:r>
              <a:rPr lang="en-US" altLang="zh-CN" sz="2800" dirty="0"/>
              <a:t>5.25</a:t>
            </a:r>
            <a:endParaRPr lang="zh-CN" altLang="zh-CN" sz="2800" dirty="0"/>
          </a:p>
          <a:p>
            <a:pPr marL="400050" lvl="1" indent="0">
              <a:lnSpc>
                <a:spcPct val="200000"/>
              </a:lnSpc>
              <a:buNone/>
            </a:pPr>
            <a:r>
              <a:rPr lang="en-US" altLang="zh-CN" sz="2800" dirty="0"/>
              <a:t>(24.4)</a:t>
            </a:r>
            <a:r>
              <a:rPr lang="en-US" altLang="zh-CN" sz="2800" baseline="-25000" dirty="0"/>
              <a:t>8</a:t>
            </a:r>
            <a:r>
              <a:rPr lang="zh-CN" altLang="zh-CN" sz="2800" dirty="0"/>
              <a:t>＝</a:t>
            </a:r>
            <a:r>
              <a:rPr lang="en-US" altLang="zh-CN" sz="2800" dirty="0"/>
              <a:t>2×8</a:t>
            </a:r>
            <a:r>
              <a:rPr lang="en-US" altLang="zh-CN" sz="2800" baseline="30000" dirty="0"/>
              <a:t>1</a:t>
            </a:r>
            <a:r>
              <a:rPr lang="zh-CN" altLang="zh-CN" sz="2800" dirty="0"/>
              <a:t>＋</a:t>
            </a:r>
            <a:r>
              <a:rPr lang="en-US" altLang="zh-CN" sz="2800" dirty="0"/>
              <a:t>4×8</a:t>
            </a:r>
            <a:r>
              <a:rPr lang="en-US" altLang="zh-CN" sz="2800" baseline="30000" dirty="0"/>
              <a:t>0</a:t>
            </a:r>
            <a:r>
              <a:rPr lang="zh-CN" altLang="zh-CN" sz="2800" dirty="0"/>
              <a:t>＋</a:t>
            </a:r>
            <a:r>
              <a:rPr lang="en-US" altLang="zh-CN" sz="2800" dirty="0"/>
              <a:t>4×8</a:t>
            </a:r>
            <a:r>
              <a:rPr lang="en-US" altLang="zh-CN" sz="2800" baseline="30000" dirty="0"/>
              <a:t>-1</a:t>
            </a:r>
            <a:r>
              <a:rPr lang="zh-CN" altLang="zh-CN" sz="2800" dirty="0"/>
              <a:t>＝</a:t>
            </a:r>
            <a:r>
              <a:rPr lang="en-US" altLang="zh-CN" sz="2800" dirty="0"/>
              <a:t>16</a:t>
            </a:r>
            <a:r>
              <a:rPr lang="zh-CN" altLang="zh-CN" sz="2800" dirty="0"/>
              <a:t>＋</a:t>
            </a:r>
            <a:r>
              <a:rPr lang="en-US" altLang="zh-CN" sz="2800" dirty="0"/>
              <a:t>4</a:t>
            </a:r>
            <a:r>
              <a:rPr lang="zh-CN" altLang="zh-CN" sz="2800" dirty="0"/>
              <a:t>＋</a:t>
            </a:r>
            <a:r>
              <a:rPr lang="en-US" altLang="zh-CN" sz="2800" dirty="0"/>
              <a:t>0.5</a:t>
            </a:r>
            <a:r>
              <a:rPr lang="zh-CN" altLang="zh-CN" sz="2800" dirty="0"/>
              <a:t>＝</a:t>
            </a:r>
            <a:r>
              <a:rPr lang="en-US" altLang="zh-CN" sz="2800" dirty="0"/>
              <a:t>20.5</a:t>
            </a:r>
            <a:endParaRPr lang="zh-CN" altLang="zh-CN" sz="2800" dirty="0"/>
          </a:p>
          <a:p>
            <a:pPr marL="400050" lvl="1" indent="0">
              <a:lnSpc>
                <a:spcPct val="200000"/>
              </a:lnSpc>
              <a:buNone/>
            </a:pPr>
            <a:r>
              <a:rPr lang="en-US" altLang="zh-CN" sz="2800" dirty="0"/>
              <a:t>(35.C)</a:t>
            </a:r>
            <a:r>
              <a:rPr lang="en-US" altLang="zh-CN" sz="2800" baseline="-25000" dirty="0"/>
              <a:t>16</a:t>
            </a:r>
            <a:r>
              <a:rPr lang="zh-CN" altLang="zh-CN" sz="2800" dirty="0"/>
              <a:t>＝</a:t>
            </a:r>
            <a:r>
              <a:rPr lang="en-US" altLang="zh-CN" sz="2800" dirty="0"/>
              <a:t>3×16</a:t>
            </a:r>
            <a:r>
              <a:rPr lang="en-US" altLang="zh-CN" sz="2800" baseline="30000" dirty="0"/>
              <a:t>1</a:t>
            </a:r>
            <a:r>
              <a:rPr lang="zh-CN" altLang="zh-CN" sz="2800" dirty="0"/>
              <a:t>＋</a:t>
            </a:r>
            <a:r>
              <a:rPr lang="en-US" altLang="zh-CN" sz="2800" dirty="0"/>
              <a:t>5×16</a:t>
            </a:r>
            <a:r>
              <a:rPr lang="en-US" altLang="zh-CN" sz="2800" baseline="30000" dirty="0"/>
              <a:t>0</a:t>
            </a:r>
            <a:r>
              <a:rPr lang="zh-CN" altLang="zh-CN" sz="2800" dirty="0"/>
              <a:t>＋</a:t>
            </a:r>
            <a:r>
              <a:rPr lang="en-US" altLang="zh-CN" sz="2800" dirty="0"/>
              <a:t>12×16</a:t>
            </a:r>
            <a:r>
              <a:rPr lang="en-US" altLang="zh-CN" sz="2800" baseline="30000" dirty="0"/>
              <a:t>-1</a:t>
            </a:r>
            <a:r>
              <a:rPr lang="zh-CN" altLang="zh-CN" sz="2800" dirty="0"/>
              <a:t>＝</a:t>
            </a:r>
            <a:r>
              <a:rPr lang="en-US" altLang="zh-CN" sz="2800" dirty="0"/>
              <a:t>48</a:t>
            </a:r>
            <a:r>
              <a:rPr lang="zh-CN" altLang="zh-CN" sz="2800" dirty="0"/>
              <a:t>＋</a:t>
            </a:r>
            <a:r>
              <a:rPr lang="en-US" altLang="zh-CN" sz="2800" dirty="0"/>
              <a:t>5</a:t>
            </a:r>
            <a:r>
              <a:rPr lang="zh-CN" altLang="zh-CN" sz="2800" dirty="0"/>
              <a:t>＋</a:t>
            </a:r>
            <a:r>
              <a:rPr lang="en-US" altLang="zh-CN" sz="2800" dirty="0"/>
              <a:t>0.75</a:t>
            </a:r>
            <a:r>
              <a:rPr lang="zh-CN" altLang="zh-CN" sz="2800" dirty="0"/>
              <a:t>＝</a:t>
            </a:r>
            <a:r>
              <a:rPr lang="en-US" altLang="zh-CN" sz="2800" dirty="0"/>
              <a:t>53.75</a:t>
            </a:r>
            <a:endParaRPr lang="zh-CN" altLang="zh-CN" sz="2800" dirty="0"/>
          </a:p>
          <a:p>
            <a:pPr marL="457200" lvl="1" indent="0">
              <a:lnSpc>
                <a:spcPct val="80000"/>
              </a:lnSpc>
              <a:spcAft>
                <a:spcPts val="600"/>
              </a:spcAft>
              <a:buNone/>
            </a:pPr>
            <a:endParaRPr lang="zh-CN" altLang="zh-CN" sz="2400" dirty="0"/>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t>16</a:t>
            </a:fld>
            <a:endParaRPr lang="en-US" altLang="zh-C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zh-CN" altLang="en-US" b="1" dirty="0"/>
              <a:t>十进制转成其他进制</a:t>
            </a:r>
            <a:r>
              <a:rPr lang="en-US" altLang="zh-CN" b="1" dirty="0"/>
              <a:t>——</a:t>
            </a:r>
            <a:r>
              <a:rPr lang="zh-CN" altLang="en-US" b="1" dirty="0"/>
              <a:t>整数部分</a:t>
            </a:r>
            <a:endParaRPr lang="en-US" altLang="zh-CN" dirty="0">
              <a:ea typeface="宋体" panose="02010600030101010101" pitchFamily="2" charset="-122"/>
            </a:endParaRPr>
          </a:p>
        </p:txBody>
      </p:sp>
      <p:sp>
        <p:nvSpPr>
          <p:cNvPr id="5" name="Text Placeholder 4"/>
          <p:cNvSpPr>
            <a:spLocks noGrp="1"/>
          </p:cNvSpPr>
          <p:nvPr>
            <p:ph type="body" idx="1"/>
          </p:nvPr>
        </p:nvSpPr>
        <p:spPr>
          <a:xfrm>
            <a:off x="624859" y="940247"/>
            <a:ext cx="5158316" cy="823912"/>
          </a:xfrm>
        </p:spPr>
        <p:txBody>
          <a:bodyPr/>
          <a:lstStyle/>
          <a:p>
            <a:r>
              <a:rPr lang="zh-CN" altLang="en-US" dirty="0"/>
              <a:t>整数部分：除以基数取余数法</a:t>
            </a:r>
          </a:p>
        </p:txBody>
      </p:sp>
      <p:sp>
        <p:nvSpPr>
          <p:cNvPr id="3" name="Content Placeholder 2"/>
          <p:cNvSpPr>
            <a:spLocks noGrp="1"/>
          </p:cNvSpPr>
          <p:nvPr>
            <p:ph sz="half" idx="2"/>
          </p:nvPr>
        </p:nvSpPr>
        <p:spPr/>
        <p:txBody>
          <a:bodyPr/>
          <a:lstStyle/>
          <a:p>
            <a:pPr marL="400050" lvl="1" indent="0">
              <a:buNone/>
            </a:pPr>
            <a:r>
              <a:rPr lang="en-US" altLang="zh-CN" b="1" dirty="0"/>
              <a:t>25 = </a:t>
            </a:r>
            <a:r>
              <a:rPr lang="zh-CN" altLang="zh-CN" b="1" dirty="0">
                <a:solidFill>
                  <a:srgbClr val="FF0000"/>
                </a:solidFill>
              </a:rPr>
              <a:t>？</a:t>
            </a:r>
            <a:r>
              <a:rPr lang="en-US" altLang="zh-CN" b="1" dirty="0"/>
              <a:t>B	</a:t>
            </a:r>
            <a:r>
              <a:rPr lang="en-US" altLang="zh-CN" b="1" i="1" dirty="0"/>
              <a:t>	</a:t>
            </a:r>
            <a:endParaRPr lang="zh-CN" altLang="zh-CN" dirty="0"/>
          </a:p>
          <a:p>
            <a:pPr marL="400050" lvl="1" indent="0">
              <a:buNone/>
            </a:pPr>
            <a:r>
              <a:rPr lang="en-US" altLang="zh-CN" dirty="0"/>
              <a:t>25</a:t>
            </a:r>
            <a:r>
              <a:rPr lang="zh-CN" altLang="zh-CN" dirty="0"/>
              <a:t>÷</a:t>
            </a:r>
            <a:r>
              <a:rPr lang="en-US" altLang="zh-CN" dirty="0"/>
              <a:t>2=12	  </a:t>
            </a:r>
            <a:r>
              <a:rPr lang="zh-CN" altLang="en-US" sz="2400" dirty="0"/>
              <a:t>低位</a:t>
            </a:r>
            <a:r>
              <a:rPr lang="en-US" altLang="zh-CN" dirty="0"/>
              <a:t>	 1</a:t>
            </a:r>
            <a:endParaRPr lang="zh-CN" altLang="zh-CN" dirty="0"/>
          </a:p>
          <a:p>
            <a:pPr marL="400050" lvl="1" indent="0">
              <a:buNone/>
            </a:pPr>
            <a:r>
              <a:rPr lang="en-US" altLang="zh-CN" dirty="0"/>
              <a:t>12</a:t>
            </a:r>
            <a:r>
              <a:rPr lang="zh-CN" altLang="zh-CN" dirty="0"/>
              <a:t>÷</a:t>
            </a:r>
            <a:r>
              <a:rPr lang="en-US" altLang="zh-CN" dirty="0"/>
              <a:t>2=6		 0</a:t>
            </a:r>
            <a:endParaRPr lang="zh-CN" altLang="zh-CN" dirty="0"/>
          </a:p>
          <a:p>
            <a:pPr marL="400050" lvl="1" indent="0">
              <a:buNone/>
            </a:pPr>
            <a:r>
              <a:rPr lang="en-US" altLang="zh-CN" dirty="0"/>
              <a:t>6</a:t>
            </a:r>
            <a:r>
              <a:rPr lang="zh-CN" altLang="zh-CN" dirty="0"/>
              <a:t>÷</a:t>
            </a:r>
            <a:r>
              <a:rPr lang="en-US" altLang="zh-CN" dirty="0"/>
              <a:t>2=3		 0</a:t>
            </a:r>
            <a:endParaRPr lang="zh-CN" altLang="zh-CN" dirty="0"/>
          </a:p>
          <a:p>
            <a:pPr marL="400050" lvl="1" indent="0">
              <a:buNone/>
            </a:pPr>
            <a:r>
              <a:rPr lang="en-US" altLang="zh-CN" dirty="0"/>
              <a:t>3</a:t>
            </a:r>
            <a:r>
              <a:rPr lang="zh-CN" altLang="zh-CN" dirty="0"/>
              <a:t>÷</a:t>
            </a:r>
            <a:r>
              <a:rPr lang="en-US" altLang="zh-CN" dirty="0"/>
              <a:t>2=1		 1</a:t>
            </a:r>
            <a:endParaRPr lang="zh-CN" altLang="zh-CN" dirty="0"/>
          </a:p>
          <a:p>
            <a:pPr marL="400050" lvl="1" indent="0">
              <a:buNone/>
            </a:pPr>
            <a:r>
              <a:rPr lang="en-US" altLang="zh-CN" dirty="0"/>
              <a:t>1</a:t>
            </a:r>
            <a:r>
              <a:rPr lang="zh-CN" altLang="zh-CN" dirty="0"/>
              <a:t>÷</a:t>
            </a:r>
            <a:r>
              <a:rPr lang="en-US" altLang="zh-CN" dirty="0"/>
              <a:t>2=0	  </a:t>
            </a:r>
            <a:r>
              <a:rPr lang="zh-CN" altLang="en-US" sz="2400" dirty="0"/>
              <a:t>高位</a:t>
            </a:r>
            <a:r>
              <a:rPr lang="en-US" altLang="zh-CN" dirty="0"/>
              <a:t>	 1</a:t>
            </a:r>
            <a:endParaRPr lang="zh-CN" altLang="zh-CN" dirty="0"/>
          </a:p>
          <a:p>
            <a:pPr marL="0" indent="0">
              <a:buNone/>
            </a:pPr>
            <a:r>
              <a:rPr lang="en-US" altLang="zh-CN" sz="2800" b="1" dirty="0">
                <a:solidFill>
                  <a:srgbClr val="CC0000"/>
                </a:solidFill>
                <a:latin typeface="楷体_GB2312" pitchFamily="49" charset="-122"/>
                <a:ea typeface="楷体_GB2312" pitchFamily="49" charset="-122"/>
              </a:rPr>
              <a:t>  25=11001B</a:t>
            </a:r>
            <a:endParaRPr lang="zh-CN" altLang="en-US" sz="2800" dirty="0"/>
          </a:p>
        </p:txBody>
      </p:sp>
      <p:sp>
        <p:nvSpPr>
          <p:cNvPr id="6" name="Text Placeholder 5"/>
          <p:cNvSpPr>
            <a:spLocks noGrp="1"/>
          </p:cNvSpPr>
          <p:nvPr>
            <p:ph type="body" sz="quarter" idx="3"/>
          </p:nvPr>
        </p:nvSpPr>
        <p:spPr>
          <a:xfrm>
            <a:off x="5956736" y="958807"/>
            <a:ext cx="5183717" cy="823912"/>
          </a:xfrm>
        </p:spPr>
        <p:txBody>
          <a:bodyPr/>
          <a:lstStyle/>
          <a:p>
            <a:r>
              <a:rPr lang="zh-CN" altLang="en-US" dirty="0"/>
              <a:t>小数部分：乘基数取整</a:t>
            </a:r>
          </a:p>
        </p:txBody>
      </p:sp>
      <p:sp>
        <p:nvSpPr>
          <p:cNvPr id="7" name="Content Placeholder 6"/>
          <p:cNvSpPr>
            <a:spLocks noGrp="1"/>
          </p:cNvSpPr>
          <p:nvPr>
            <p:ph sz="quarter" idx="4"/>
          </p:nvPr>
        </p:nvSpPr>
        <p:spPr/>
        <p:txBody>
          <a:bodyPr/>
          <a:lstStyle/>
          <a:p>
            <a:pPr marL="400050" lvl="1" indent="0">
              <a:spcBef>
                <a:spcPts val="0"/>
              </a:spcBef>
              <a:buNone/>
            </a:pPr>
            <a:r>
              <a:rPr lang="en-US" altLang="zh-CN" dirty="0"/>
              <a:t>	   0.625                </a:t>
            </a:r>
          </a:p>
          <a:p>
            <a:pPr marL="400050" lvl="1" indent="0">
              <a:spcBef>
                <a:spcPts val="0"/>
              </a:spcBef>
              <a:buNone/>
            </a:pPr>
            <a:r>
              <a:rPr lang="en-US" altLang="zh-CN" dirty="0"/>
              <a:t>     ×        2              </a:t>
            </a:r>
          </a:p>
          <a:p>
            <a:pPr marL="400050" lvl="1" indent="0">
              <a:spcBef>
                <a:spcPts val="0"/>
              </a:spcBef>
              <a:buNone/>
            </a:pPr>
            <a:r>
              <a:rPr lang="en-US" altLang="zh-CN" dirty="0"/>
              <a:t>        1.250 ……1   </a:t>
            </a:r>
            <a:r>
              <a:rPr lang="zh-CN" altLang="en-US" sz="2400" dirty="0"/>
              <a:t>高位</a:t>
            </a:r>
            <a:r>
              <a:rPr lang="zh-CN" altLang="en-US" dirty="0"/>
              <a:t>    </a:t>
            </a:r>
          </a:p>
          <a:p>
            <a:pPr marL="400050" lvl="1" indent="0">
              <a:spcBef>
                <a:spcPts val="0"/>
              </a:spcBef>
              <a:buNone/>
            </a:pPr>
            <a:r>
              <a:rPr lang="zh-CN" altLang="en-US" dirty="0"/>
              <a:t>     </a:t>
            </a:r>
            <a:r>
              <a:rPr lang="en-US" altLang="zh-CN" dirty="0"/>
              <a:t>×        2              </a:t>
            </a:r>
          </a:p>
          <a:p>
            <a:pPr marL="400050" lvl="1" indent="0">
              <a:spcBef>
                <a:spcPts val="0"/>
              </a:spcBef>
              <a:buNone/>
            </a:pPr>
            <a:r>
              <a:rPr lang="en-US" altLang="zh-CN" dirty="0"/>
              <a:t>        0.500 ……0      </a:t>
            </a:r>
          </a:p>
          <a:p>
            <a:pPr marL="400050" lvl="1" indent="0">
              <a:spcBef>
                <a:spcPts val="0"/>
              </a:spcBef>
              <a:buNone/>
            </a:pPr>
            <a:r>
              <a:rPr lang="en-US" altLang="zh-CN" dirty="0"/>
              <a:t>      ×       2           </a:t>
            </a:r>
          </a:p>
          <a:p>
            <a:pPr marL="400050" lvl="1" indent="0">
              <a:spcBef>
                <a:spcPts val="0"/>
              </a:spcBef>
              <a:buNone/>
            </a:pPr>
            <a:r>
              <a:rPr lang="en-US" altLang="zh-CN" dirty="0"/>
              <a:t>        1.000 ……1   </a:t>
            </a:r>
            <a:r>
              <a:rPr lang="zh-CN" altLang="en-US" sz="2400" dirty="0"/>
              <a:t>低位</a:t>
            </a:r>
            <a:endParaRPr lang="en-US" altLang="zh-CN" sz="2400" dirty="0"/>
          </a:p>
          <a:p>
            <a:pPr marL="0" indent="0">
              <a:spcBef>
                <a:spcPts val="0"/>
              </a:spcBef>
              <a:buNone/>
            </a:pPr>
            <a:endParaRPr lang="en-US" altLang="zh-CN" sz="3200" dirty="0">
              <a:solidFill>
                <a:srgbClr val="C00000"/>
              </a:solidFill>
            </a:endParaRPr>
          </a:p>
          <a:p>
            <a:pPr marL="0" indent="0">
              <a:spcBef>
                <a:spcPts val="0"/>
              </a:spcBef>
              <a:buNone/>
            </a:pPr>
            <a:r>
              <a:rPr lang="en-US" altLang="zh-CN" sz="2800" dirty="0">
                <a:solidFill>
                  <a:srgbClr val="C00000"/>
                </a:solidFill>
              </a:rPr>
              <a:t>	0.625</a:t>
            </a:r>
            <a:r>
              <a:rPr lang="zh-CN" altLang="zh-CN" sz="2800" dirty="0">
                <a:solidFill>
                  <a:srgbClr val="C00000"/>
                </a:solidFill>
              </a:rPr>
              <a:t>＝</a:t>
            </a:r>
            <a:r>
              <a:rPr lang="en-US" altLang="zh-CN" sz="2800" dirty="0">
                <a:solidFill>
                  <a:srgbClr val="C00000"/>
                </a:solidFill>
              </a:rPr>
              <a:t>(0.101)</a:t>
            </a:r>
            <a:r>
              <a:rPr lang="en-US" altLang="zh-CN" sz="2800" baseline="-25000" dirty="0">
                <a:solidFill>
                  <a:srgbClr val="C00000"/>
                </a:solidFill>
              </a:rPr>
              <a:t>2</a:t>
            </a:r>
            <a:endParaRPr lang="zh-CN" altLang="en-US" sz="2800" dirty="0">
              <a:solidFill>
                <a:srgbClr val="C00000"/>
              </a:solidFill>
            </a:endParaRP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t>17</a:t>
            </a:fld>
            <a:endParaRPr lang="en-US" altLang="zh-CN"/>
          </a:p>
        </p:txBody>
      </p:sp>
      <p:sp>
        <p:nvSpPr>
          <p:cNvPr id="54" name="直接连接符 30"/>
          <p:cNvSpPr>
            <a:spLocks noChangeShapeType="1"/>
          </p:cNvSpPr>
          <p:nvPr/>
        </p:nvSpPr>
        <p:spPr bwMode="auto">
          <a:xfrm>
            <a:off x="6528048" y="2852936"/>
            <a:ext cx="2736304" cy="0"/>
          </a:xfrm>
          <a:prstGeom prst="line">
            <a:avLst/>
          </a:prstGeom>
          <a:noFill/>
          <a:ln w="6350" algn="ctr">
            <a:solidFill>
              <a:srgbClr val="5B9BD5"/>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直接连接符 30"/>
          <p:cNvSpPr>
            <a:spLocks noChangeShapeType="1"/>
          </p:cNvSpPr>
          <p:nvPr/>
        </p:nvSpPr>
        <p:spPr bwMode="auto">
          <a:xfrm>
            <a:off x="6528048" y="3717032"/>
            <a:ext cx="2736304" cy="0"/>
          </a:xfrm>
          <a:prstGeom prst="line">
            <a:avLst/>
          </a:prstGeom>
          <a:noFill/>
          <a:ln w="6350" algn="ctr">
            <a:solidFill>
              <a:srgbClr val="5B9BD5"/>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直接连接符 30"/>
          <p:cNvSpPr>
            <a:spLocks noChangeShapeType="1"/>
          </p:cNvSpPr>
          <p:nvPr/>
        </p:nvSpPr>
        <p:spPr bwMode="auto">
          <a:xfrm>
            <a:off x="6528048" y="4509120"/>
            <a:ext cx="2736304" cy="0"/>
          </a:xfrm>
          <a:prstGeom prst="line">
            <a:avLst/>
          </a:prstGeom>
          <a:noFill/>
          <a:ln w="6350" algn="ctr">
            <a:solidFill>
              <a:srgbClr val="5B9BD5"/>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cxnSp>
        <p:nvCxnSpPr>
          <p:cNvPr id="58" name="Straight Arrow Connector 57"/>
          <p:cNvCxnSpPr>
            <a:cxnSpLocks/>
          </p:cNvCxnSpPr>
          <p:nvPr/>
        </p:nvCxnSpPr>
        <p:spPr>
          <a:xfrm flipV="1">
            <a:off x="4007768" y="2636912"/>
            <a:ext cx="0" cy="2304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10416480" y="2996952"/>
            <a:ext cx="0" cy="1800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zh-CN" altLang="zh-CN" dirty="0"/>
              <a:t>二进制数</a:t>
            </a:r>
            <a:r>
              <a:rPr lang="zh-CN" altLang="en-US" dirty="0"/>
              <a:t>↔</a:t>
            </a:r>
            <a:r>
              <a:rPr lang="zh-CN" altLang="zh-CN" dirty="0"/>
              <a:t>八进制数</a:t>
            </a:r>
            <a:r>
              <a:rPr lang="en-US" altLang="zh-CN" dirty="0"/>
              <a:t>(</a:t>
            </a:r>
            <a:r>
              <a:rPr lang="zh-CN" altLang="zh-CN" dirty="0"/>
              <a:t>十六进制</a:t>
            </a:r>
            <a:r>
              <a:rPr lang="en-US" altLang="zh-CN" dirty="0"/>
              <a:t>)</a:t>
            </a:r>
            <a:endParaRPr lang="en-US" altLang="zh-CN" dirty="0">
              <a:ea typeface="宋体" panose="02010600030101010101" pitchFamily="2" charset="-122"/>
            </a:endParaRPr>
          </a:p>
        </p:txBody>
      </p:sp>
      <p:sp>
        <p:nvSpPr>
          <p:cNvPr id="3" name="Content Placeholder 2"/>
          <p:cNvSpPr>
            <a:spLocks noGrp="1"/>
          </p:cNvSpPr>
          <p:nvPr>
            <p:ph idx="1"/>
          </p:nvPr>
        </p:nvSpPr>
        <p:spPr/>
        <p:txBody>
          <a:bodyPr/>
          <a:lstStyle/>
          <a:p>
            <a:pPr>
              <a:lnSpc>
                <a:spcPct val="150000"/>
              </a:lnSpc>
              <a:spcAft>
                <a:spcPts val="1200"/>
              </a:spcAft>
            </a:pPr>
            <a:r>
              <a:rPr lang="zh-CN" altLang="en-US" sz="2800" dirty="0"/>
              <a:t>三</a:t>
            </a:r>
            <a:r>
              <a:rPr lang="en-US" altLang="zh-CN" sz="2800" dirty="0"/>
              <a:t>(</a:t>
            </a:r>
            <a:r>
              <a:rPr lang="zh-CN" altLang="en-US" sz="2800" dirty="0"/>
              <a:t>四位</a:t>
            </a:r>
            <a:r>
              <a:rPr lang="en-US" altLang="zh-CN" sz="2800" dirty="0"/>
              <a:t>)</a:t>
            </a:r>
            <a:r>
              <a:rPr lang="zh-CN" altLang="en-US" sz="2800" dirty="0"/>
              <a:t>二进制数对应一位八</a:t>
            </a:r>
            <a:r>
              <a:rPr lang="en-US" altLang="zh-CN" sz="2800" dirty="0"/>
              <a:t>(</a:t>
            </a:r>
            <a:r>
              <a:rPr lang="zh-CN" altLang="en-US" sz="2800" dirty="0"/>
              <a:t>十六</a:t>
            </a:r>
            <a:r>
              <a:rPr lang="en-US" altLang="zh-CN" sz="2800" dirty="0"/>
              <a:t>)</a:t>
            </a:r>
            <a:r>
              <a:rPr lang="zh-CN" altLang="en-US" sz="2800" dirty="0"/>
              <a:t>进制数，不够时补</a:t>
            </a:r>
            <a:r>
              <a:rPr lang="en-US" altLang="zh-CN" sz="2800" dirty="0"/>
              <a:t>0</a:t>
            </a:r>
          </a:p>
          <a:p>
            <a:pPr marL="0" indent="0">
              <a:buNone/>
            </a:pPr>
            <a:r>
              <a:rPr lang="en-US" altLang="zh-CN" sz="2400" dirty="0"/>
              <a:t>(</a:t>
            </a:r>
            <a:r>
              <a:rPr lang="en-US" altLang="zh-CN" sz="2400" u="sng" dirty="0"/>
              <a:t>010</a:t>
            </a:r>
            <a:r>
              <a:rPr lang="en-US" altLang="zh-CN" sz="2400" dirty="0"/>
              <a:t> </a:t>
            </a:r>
            <a:r>
              <a:rPr lang="en-US" altLang="zh-CN" sz="2400" u="sng" dirty="0"/>
              <a:t>110</a:t>
            </a:r>
            <a:r>
              <a:rPr lang="en-US" altLang="zh-CN" sz="2400" dirty="0"/>
              <a:t> </a:t>
            </a:r>
            <a:r>
              <a:rPr lang="en-US" altLang="zh-CN" sz="2400" u="sng" dirty="0"/>
              <a:t>101</a:t>
            </a:r>
            <a:r>
              <a:rPr lang="en-US" altLang="zh-CN" sz="2400" dirty="0"/>
              <a:t>.</a:t>
            </a:r>
            <a:r>
              <a:rPr lang="en-US" altLang="zh-CN" sz="2400" u="sng" dirty="0"/>
              <a:t>101</a:t>
            </a:r>
            <a:r>
              <a:rPr lang="en-US" altLang="zh-CN" sz="2400" dirty="0"/>
              <a:t> </a:t>
            </a:r>
            <a:r>
              <a:rPr lang="en-US" altLang="zh-CN" sz="2400" u="sng" dirty="0"/>
              <a:t>010</a:t>
            </a:r>
            <a:r>
              <a:rPr lang="en-US" altLang="zh-CN" sz="2400" dirty="0"/>
              <a:t>)</a:t>
            </a:r>
            <a:r>
              <a:rPr lang="en-US" altLang="zh-CN" sz="2400" baseline="-25000" dirty="0"/>
              <a:t>2</a:t>
            </a:r>
            <a:r>
              <a:rPr lang="zh-CN" altLang="zh-CN" sz="2400" dirty="0"/>
              <a:t>＝</a:t>
            </a:r>
            <a:r>
              <a:rPr lang="en-US" altLang="zh-CN" sz="2400" dirty="0"/>
              <a:t>(265.52)</a:t>
            </a:r>
            <a:r>
              <a:rPr lang="en-US" altLang="zh-CN" sz="2400" baseline="-25000" dirty="0"/>
              <a:t>8</a:t>
            </a:r>
            <a:r>
              <a:rPr lang="en-US" altLang="zh-CN" sz="2400" dirty="0"/>
              <a:t> </a:t>
            </a:r>
            <a:r>
              <a:rPr lang="zh-CN" altLang="zh-CN" sz="2400" dirty="0"/>
              <a:t>（整数高位和小数低位分别补</a:t>
            </a:r>
            <a:r>
              <a:rPr lang="en-US" altLang="zh-CN" sz="2400" dirty="0"/>
              <a:t>0</a:t>
            </a:r>
            <a:r>
              <a:rPr lang="zh-CN" altLang="zh-CN" sz="2400" dirty="0"/>
              <a:t>）</a:t>
            </a:r>
          </a:p>
          <a:p>
            <a:pPr marL="0" indent="0">
              <a:buNone/>
            </a:pPr>
            <a:r>
              <a:rPr lang="en-US" altLang="zh-CN" sz="2400" dirty="0"/>
              <a:t>    2   6     5     5     2</a:t>
            </a:r>
            <a:endParaRPr lang="zh-CN" altLang="zh-CN" sz="2400" dirty="0"/>
          </a:p>
          <a:p>
            <a:pPr marL="0" indent="0">
              <a:buNone/>
            </a:pPr>
            <a:r>
              <a:rPr lang="en-US" altLang="zh-CN" sz="2400" dirty="0"/>
              <a:t>(</a:t>
            </a:r>
            <a:r>
              <a:rPr lang="en-US" altLang="zh-CN" sz="2400" u="sng" dirty="0"/>
              <a:t>1011</a:t>
            </a:r>
            <a:r>
              <a:rPr lang="en-US" altLang="zh-CN" sz="2400" dirty="0"/>
              <a:t> </a:t>
            </a:r>
            <a:r>
              <a:rPr lang="en-US" altLang="zh-CN" sz="2400" u="sng" dirty="0"/>
              <a:t>0101</a:t>
            </a:r>
            <a:r>
              <a:rPr lang="en-US" altLang="zh-CN" sz="2400" dirty="0"/>
              <a:t>.</a:t>
            </a:r>
            <a:r>
              <a:rPr lang="en-US" altLang="zh-CN" sz="2400" u="sng" dirty="0"/>
              <a:t>1010</a:t>
            </a:r>
            <a:r>
              <a:rPr lang="en-US" altLang="zh-CN" sz="2400" dirty="0"/>
              <a:t> </a:t>
            </a:r>
            <a:r>
              <a:rPr lang="en-US" altLang="zh-CN" sz="2400" u="sng" dirty="0"/>
              <a:t>1000</a:t>
            </a:r>
            <a:r>
              <a:rPr lang="en-US" altLang="zh-CN" sz="2400" dirty="0"/>
              <a:t>)</a:t>
            </a:r>
            <a:r>
              <a:rPr lang="en-US" altLang="zh-CN" sz="2400" baseline="-25000" dirty="0"/>
              <a:t>2</a:t>
            </a:r>
            <a:r>
              <a:rPr lang="zh-CN" altLang="zh-CN" sz="2400" dirty="0"/>
              <a:t>＝</a:t>
            </a:r>
            <a:r>
              <a:rPr lang="en-US" altLang="zh-CN" sz="2400" dirty="0"/>
              <a:t>(B5.A8)</a:t>
            </a:r>
            <a:r>
              <a:rPr lang="en-US" altLang="zh-CN" sz="2400" baseline="-25000" dirty="0"/>
              <a:t>16</a:t>
            </a:r>
            <a:r>
              <a:rPr lang="zh-CN" altLang="zh-CN" sz="2400" dirty="0"/>
              <a:t>（小数低位补</a:t>
            </a:r>
            <a:r>
              <a:rPr lang="en-US" altLang="zh-CN" sz="2400" dirty="0"/>
              <a:t>0</a:t>
            </a:r>
            <a:r>
              <a:rPr lang="zh-CN" altLang="zh-CN" sz="2400" dirty="0"/>
              <a:t>）</a:t>
            </a:r>
          </a:p>
          <a:p>
            <a:pPr marL="0" indent="0">
              <a:buNone/>
            </a:pPr>
            <a:r>
              <a:rPr lang="en-US" altLang="zh-CN" sz="2400" dirty="0"/>
              <a:t>     B      5      A      8</a:t>
            </a:r>
            <a:endParaRPr lang="zh-CN" altLang="zh-CN" sz="2400" dirty="0"/>
          </a:p>
          <a:p>
            <a:endParaRPr lang="en-US" altLang="zh-CN" sz="3200" dirty="0"/>
          </a:p>
          <a:p>
            <a:endParaRPr lang="zh-CN" altLang="en-US" sz="3200" dirty="0"/>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t>18</a:t>
            </a:fld>
            <a:endParaRPr lang="en-US" altLang="zh-CN"/>
          </a:p>
        </p:txBody>
      </p:sp>
      <p:sp>
        <p:nvSpPr>
          <p:cNvPr id="7" name="AutoShape 4"/>
          <p:cNvSpPr>
            <a:spLocks noChangeArrowheads="1"/>
          </p:cNvSpPr>
          <p:nvPr/>
        </p:nvSpPr>
        <p:spPr bwMode="auto">
          <a:xfrm>
            <a:off x="2567161" y="4075807"/>
            <a:ext cx="3887787" cy="1441450"/>
          </a:xfrm>
          <a:prstGeom prst="wedgeRoundRectCallout">
            <a:avLst>
              <a:gd name="adj1" fmla="val 72694"/>
              <a:gd name="adj2" fmla="val -13028"/>
              <a:gd name="adj3" fmla="val 16667"/>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lvl="0">
              <a:lnSpc>
                <a:spcPct val="140000"/>
              </a:lnSpc>
              <a:spcBef>
                <a:spcPct val="0"/>
              </a:spcBef>
              <a:buClr>
                <a:srgbClr val="481ECE"/>
              </a:buClr>
              <a:buSzPct val="60000"/>
              <a:buNone/>
            </a:pPr>
            <a:r>
              <a:rPr lang="zh-CN" altLang="en-US" sz="2600" b="0">
                <a:solidFill>
                  <a:srgbClr val="B2B2B2">
                    <a:lumMod val="20000"/>
                    <a:lumOff val="80000"/>
                  </a:srgbClr>
                </a:solidFill>
                <a:latin typeface="Tahoma" panose="020B0604030504040204" pitchFamily="34" charset="0"/>
              </a:rPr>
              <a:t>使用</a:t>
            </a:r>
            <a:r>
              <a:rPr lang="zh-CN" altLang="en-US" sz="2600" b="0">
                <a:solidFill>
                  <a:srgbClr val="B2B2B2">
                    <a:lumMod val="20000"/>
                    <a:lumOff val="80000"/>
                  </a:srgbClr>
                </a:solidFill>
                <a:latin typeface="Arial" panose="020B0604020202020204" pitchFamily="34" charset="0"/>
              </a:rPr>
              <a:t>“</a:t>
            </a:r>
            <a:r>
              <a:rPr lang="zh-CN" altLang="en-US" sz="2600" b="0">
                <a:solidFill>
                  <a:srgbClr val="B2B2B2">
                    <a:lumMod val="20000"/>
                    <a:lumOff val="80000"/>
                  </a:srgbClr>
                </a:solidFill>
                <a:latin typeface="Tahoma" panose="020B0604030504040204" pitchFamily="34" charset="0"/>
              </a:rPr>
              <a:t>计算器</a:t>
            </a:r>
            <a:r>
              <a:rPr lang="zh-CN" altLang="en-US" sz="2600" b="0">
                <a:solidFill>
                  <a:srgbClr val="B2B2B2">
                    <a:lumMod val="20000"/>
                    <a:lumOff val="80000"/>
                  </a:srgbClr>
                </a:solidFill>
                <a:latin typeface="Arial" panose="020B0604020202020204" pitchFamily="34" charset="0"/>
              </a:rPr>
              <a:t>”</a:t>
            </a:r>
            <a:r>
              <a:rPr lang="zh-CN" altLang="en-US" sz="2600" b="0">
                <a:solidFill>
                  <a:srgbClr val="B2B2B2">
                    <a:lumMod val="20000"/>
                    <a:lumOff val="80000"/>
                  </a:srgbClr>
                </a:solidFill>
                <a:latin typeface="Tahoma" panose="020B0604030504040204" pitchFamily="34" charset="0"/>
              </a:rPr>
              <a:t>工具，可更方便地进行数制转换</a:t>
            </a:r>
            <a:endParaRPr lang="zh-CN" altLang="en-US" sz="2600" b="0" dirty="0">
              <a:solidFill>
                <a:srgbClr val="B2B2B2">
                  <a:lumMod val="20000"/>
                  <a:lumOff val="80000"/>
                </a:srgbClr>
              </a:solidFill>
              <a:latin typeface="Tahoma" panose="020B0604030504040204" pitchFamily="34" charset="0"/>
            </a:endParaRPr>
          </a:p>
        </p:txBody>
      </p:sp>
      <p:pic>
        <p:nvPicPr>
          <p:cNvPr id="8" name="Picture 5" descr="187h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0136" y="3717032"/>
            <a:ext cx="1479550"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800" decel="100000"/>
                                        <p:tgtEl>
                                          <p:spTgt spid="8"/>
                                        </p:tgtEl>
                                      </p:cBhvr>
                                    </p:animEffect>
                                    <p:anim calcmode="lin" valueType="num">
                                      <p:cBhvr>
                                        <p:cTn id="8" dur="800" decel="100000" fill="hold"/>
                                        <p:tgtEl>
                                          <p:spTgt spid="8"/>
                                        </p:tgtEl>
                                        <p:attrNameLst>
                                          <p:attrName>style.rotation</p:attrName>
                                        </p:attrNameLst>
                                      </p:cBhvr>
                                      <p:tavLst>
                                        <p:tav tm="0">
                                          <p:val>
                                            <p:fltVal val="-90"/>
                                          </p:val>
                                        </p:tav>
                                        <p:tav tm="100000">
                                          <p:val>
                                            <p:fltVal val="0"/>
                                          </p:val>
                                        </p:tav>
                                      </p:tavLst>
                                    </p:anim>
                                    <p:anim calcmode="lin" valueType="num">
                                      <p:cBhvr>
                                        <p:cTn id="9" dur="800" decel="100000" fill="hold"/>
                                        <p:tgtEl>
                                          <p:spTgt spid="8"/>
                                        </p:tgtEl>
                                        <p:attrNameLst>
                                          <p:attrName>ppt_x</p:attrName>
                                        </p:attrNameLst>
                                      </p:cBhvr>
                                      <p:tavLst>
                                        <p:tav tm="0">
                                          <p:val>
                                            <p:strVal val="#ppt_x+0.4"/>
                                          </p:val>
                                        </p:tav>
                                        <p:tav tm="100000">
                                          <p:val>
                                            <p:strVal val="#ppt_x-0.05"/>
                                          </p:val>
                                        </p:tav>
                                      </p:tavLst>
                                    </p:anim>
                                    <p:anim calcmode="lin" valueType="num">
                                      <p:cBhvr>
                                        <p:cTn id="10" dur="800" decel="100000" fill="hold"/>
                                        <p:tgtEl>
                                          <p:spTgt spid="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8"/>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ltLang="zh-CN" b="1" dirty="0"/>
              <a:t>3.1 </a:t>
            </a:r>
            <a:r>
              <a:rPr lang="zh-CN" altLang="zh-CN" b="1" dirty="0"/>
              <a:t>数据在计算机中的表示</a:t>
            </a:r>
            <a:endParaRPr lang="en-US" altLang="zh-CN" dirty="0">
              <a:ea typeface="宋体" panose="02010600030101010101" pitchFamily="2" charset="-122"/>
            </a:endParaRPr>
          </a:p>
        </p:txBody>
      </p:sp>
      <p:sp>
        <p:nvSpPr>
          <p:cNvPr id="90115" name="Rectangle 3"/>
          <p:cNvSpPr>
            <a:spLocks noGrp="1" noChangeArrowheads="1"/>
          </p:cNvSpPr>
          <p:nvPr>
            <p:ph idx="1"/>
          </p:nvPr>
        </p:nvSpPr>
        <p:spPr>
          <a:xfrm>
            <a:off x="713105" y="1034415"/>
            <a:ext cx="10297795" cy="3114665"/>
          </a:xfrm>
        </p:spPr>
        <p:txBody>
          <a:bodyPr>
            <a:normAutofit fontScale="97500"/>
          </a:bodyPr>
          <a:lstStyle/>
          <a:p>
            <a:pPr marL="0" indent="0">
              <a:lnSpc>
                <a:spcPct val="80000"/>
              </a:lnSpc>
              <a:spcAft>
                <a:spcPts val="1200"/>
              </a:spcAft>
              <a:buNone/>
            </a:pPr>
            <a:r>
              <a:rPr lang="en-US" altLang="zh-CN" sz="3300" b="1" dirty="0"/>
              <a:t>3.1.5 </a:t>
            </a:r>
            <a:r>
              <a:rPr lang="zh-CN" altLang="zh-CN" sz="3300" b="1" dirty="0"/>
              <a:t>数值在计算机中的表示与存储</a:t>
            </a:r>
            <a:endParaRPr lang="en-US" altLang="zh-CN" sz="3300" b="1" dirty="0"/>
          </a:p>
          <a:p>
            <a:pPr marL="1200150" lvl="1" indent="-742950">
              <a:spcBef>
                <a:spcPts val="300"/>
              </a:spcBef>
              <a:spcAft>
                <a:spcPts val="600"/>
              </a:spcAft>
              <a:buClr>
                <a:srgbClr val="426E48"/>
              </a:buClr>
              <a:buFont typeface="+mj-lt"/>
              <a:buAutoNum type="arabicPeriod"/>
            </a:pPr>
            <a:r>
              <a:rPr lang="zh-CN" altLang="zh-CN" sz="2900" dirty="0"/>
              <a:t>机器数和真值</a:t>
            </a:r>
            <a:endParaRPr lang="en-US" altLang="zh-CN" sz="2900" dirty="0"/>
          </a:p>
          <a:p>
            <a:pPr marL="457200" lvl="1" indent="612140" algn="just">
              <a:lnSpc>
                <a:spcPct val="150000"/>
              </a:lnSpc>
              <a:spcBef>
                <a:spcPts val="300"/>
              </a:spcBef>
              <a:spcAft>
                <a:spcPts val="600"/>
              </a:spcAft>
              <a:buNone/>
            </a:pPr>
            <a:r>
              <a:rPr lang="zh-CN" altLang="en-US" sz="2500" dirty="0"/>
              <a:t>在二进制表示数值时，可以用</a:t>
            </a:r>
            <a:r>
              <a:rPr lang="en-US" altLang="zh-CN" sz="2500" dirty="0"/>
              <a:t>+</a:t>
            </a:r>
            <a:r>
              <a:rPr lang="zh-CN" altLang="en-US" sz="2500" dirty="0"/>
              <a:t>、</a:t>
            </a:r>
            <a:r>
              <a:rPr lang="en-US" altLang="zh-CN" sz="2500" dirty="0"/>
              <a:t>-</a:t>
            </a:r>
            <a:r>
              <a:rPr lang="zh-CN" altLang="en-US" sz="2500" dirty="0"/>
              <a:t>、</a:t>
            </a:r>
            <a:r>
              <a:rPr lang="en-US" altLang="zh-CN" sz="2500" dirty="0"/>
              <a:t>.</a:t>
            </a:r>
            <a:r>
              <a:rPr lang="zh-CN" altLang="en-US" sz="2500" dirty="0"/>
              <a:t>、</a:t>
            </a:r>
            <a:r>
              <a:rPr lang="en-US" altLang="zh-CN" sz="2500" dirty="0"/>
              <a:t>0</a:t>
            </a:r>
            <a:r>
              <a:rPr lang="zh-CN" altLang="en-US" sz="2500" dirty="0"/>
              <a:t>和</a:t>
            </a:r>
            <a:r>
              <a:rPr lang="en-US" altLang="zh-CN" sz="2500" dirty="0"/>
              <a:t>1</a:t>
            </a:r>
            <a:r>
              <a:rPr lang="zh-CN" altLang="en-US" sz="2500" dirty="0"/>
              <a:t>表示无穷范围的数据，但</a:t>
            </a:r>
            <a:r>
              <a:rPr lang="zh-CN" altLang="zh-CN" sz="2500" dirty="0"/>
              <a:t>在计算机中</a:t>
            </a:r>
            <a:r>
              <a:rPr lang="zh-CN" altLang="en-US" sz="2500" dirty="0"/>
              <a:t>实现时只能用</a:t>
            </a:r>
            <a:r>
              <a:rPr lang="en-US" altLang="zh-CN" sz="2500" dirty="0"/>
              <a:t>0</a:t>
            </a:r>
            <a:r>
              <a:rPr lang="zh-CN" altLang="en-US" sz="2500" dirty="0"/>
              <a:t>和</a:t>
            </a:r>
            <a:r>
              <a:rPr lang="en-US" altLang="zh-CN" sz="2500" dirty="0"/>
              <a:t>1</a:t>
            </a:r>
            <a:r>
              <a:rPr lang="zh-CN" altLang="en-US" sz="2500" dirty="0"/>
              <a:t>表示有限范围的数据，</a:t>
            </a:r>
            <a:r>
              <a:rPr lang="zh-CN" altLang="zh-CN" sz="2500" dirty="0"/>
              <a:t>规定用“</a:t>
            </a:r>
            <a:r>
              <a:rPr lang="en-US" altLang="zh-CN" sz="2500" dirty="0"/>
              <a:t>0</a:t>
            </a:r>
            <a:r>
              <a:rPr lang="zh-CN" altLang="zh-CN" sz="2500" dirty="0"/>
              <a:t>”表示正，“</a:t>
            </a:r>
            <a:r>
              <a:rPr lang="en-US" altLang="zh-CN" sz="2500" dirty="0"/>
              <a:t>1</a:t>
            </a:r>
            <a:r>
              <a:rPr lang="zh-CN" altLang="zh-CN" sz="2500" dirty="0"/>
              <a:t>”表示负，称为“</a:t>
            </a:r>
            <a:r>
              <a:rPr lang="zh-CN" altLang="zh-CN" sz="2500" b="1" dirty="0"/>
              <a:t>符号位”</a:t>
            </a:r>
            <a:r>
              <a:rPr lang="zh-CN" altLang="zh-CN" sz="2500" dirty="0"/>
              <a:t>，也称</a:t>
            </a:r>
            <a:r>
              <a:rPr lang="zh-CN" altLang="zh-CN" sz="2500" b="1" dirty="0"/>
              <a:t>“数符</a:t>
            </a:r>
            <a:r>
              <a:rPr lang="zh-CN" altLang="zh-CN" sz="2500" dirty="0"/>
              <a:t>。</a:t>
            </a: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t>19</a:t>
            </a:fld>
            <a:endParaRPr lang="en-US" altLang="zh-CN"/>
          </a:p>
        </p:txBody>
      </p:sp>
      <p:pic>
        <p:nvPicPr>
          <p:cNvPr id="3" name="Picture 2"/>
          <p:cNvPicPr>
            <a:picLocks noChangeAspect="1"/>
          </p:cNvPicPr>
          <p:nvPr/>
        </p:nvPicPr>
        <p:blipFill>
          <a:blip r:embed="rId2"/>
          <a:stretch>
            <a:fillRect/>
          </a:stretch>
        </p:blipFill>
        <p:spPr>
          <a:xfrm>
            <a:off x="263352" y="4581128"/>
            <a:ext cx="11477474" cy="136163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配套教材</a:t>
            </a:r>
          </a:p>
        </p:txBody>
      </p:sp>
      <p:sp>
        <p:nvSpPr>
          <p:cNvPr id="3" name="Content Placeholder 2"/>
          <p:cNvSpPr>
            <a:spLocks noGrp="1"/>
          </p:cNvSpPr>
          <p:nvPr>
            <p:ph idx="1"/>
          </p:nvPr>
        </p:nvSpPr>
        <p:spPr/>
        <p:txBody>
          <a:bodyPr/>
          <a:lstStyle/>
          <a:p>
            <a:r>
              <a:rPr lang="zh-CN" altLang="en-US" dirty="0"/>
              <a:t>教材</a:t>
            </a:r>
            <a:endParaRPr lang="en-US" altLang="zh-CN" dirty="0"/>
          </a:p>
          <a:p>
            <a:pPr lvl="1"/>
            <a:r>
              <a:rPr lang="zh-CN" altLang="en-US" dirty="0"/>
              <a:t>理论：</a:t>
            </a:r>
            <a:r>
              <a:rPr lang="en-US" altLang="zh-CN" dirty="0"/>
              <a:t>《</a:t>
            </a:r>
            <a:r>
              <a:rPr lang="zh-CN" altLang="en-US" dirty="0"/>
              <a:t>计算机科学基础</a:t>
            </a:r>
            <a:r>
              <a:rPr lang="en-US" altLang="zh-CN" dirty="0"/>
              <a:t>》</a:t>
            </a:r>
            <a:r>
              <a:rPr lang="zh-CN" altLang="en-US" dirty="0"/>
              <a:t>刘小丽</a:t>
            </a:r>
            <a:r>
              <a:rPr lang="en-US" altLang="zh-CN" dirty="0"/>
              <a:t>,</a:t>
            </a:r>
            <a:r>
              <a:rPr lang="zh-CN" altLang="en-US" dirty="0"/>
              <a:t>杜宝荣</a:t>
            </a:r>
            <a:r>
              <a:rPr lang="en-US" altLang="zh-CN" dirty="0"/>
              <a:t>,</a:t>
            </a:r>
            <a:r>
              <a:rPr lang="zh-CN" altLang="en-US" dirty="0"/>
              <a:t>胡彦</a:t>
            </a:r>
            <a:r>
              <a:rPr lang="en-US" altLang="zh-CN" dirty="0"/>
              <a:t>,</a:t>
            </a:r>
            <a:r>
              <a:rPr lang="zh-CN" altLang="en-US" dirty="0"/>
              <a:t>梁里宁编，清华大学出版社 </a:t>
            </a:r>
            <a:r>
              <a:rPr lang="en-US" altLang="zh-CN" dirty="0"/>
              <a:t>2020.9 </a:t>
            </a:r>
          </a:p>
          <a:p>
            <a:pPr lvl="1"/>
            <a:endParaRPr lang="en-US" altLang="zh-CN" dirty="0"/>
          </a:p>
          <a:p>
            <a:r>
              <a:rPr lang="zh-CN" altLang="en-US" dirty="0"/>
              <a:t>参考书</a:t>
            </a:r>
            <a:endParaRPr lang="en-US" altLang="zh-CN" dirty="0"/>
          </a:p>
          <a:p>
            <a:pPr lvl="1"/>
            <a:r>
              <a:rPr lang="en-US" altLang="zh-CN" dirty="0"/>
              <a:t>《</a:t>
            </a:r>
            <a:r>
              <a:rPr lang="zh-CN" altLang="en-US" dirty="0"/>
              <a:t>计算机科学基础习题与解析</a:t>
            </a:r>
            <a:r>
              <a:rPr lang="en-US" altLang="zh-CN" dirty="0"/>
              <a:t>》</a:t>
            </a:r>
            <a:r>
              <a:rPr lang="zh-CN" altLang="en-US" dirty="0"/>
              <a:t>余宏华主编，清华大学出版社 </a:t>
            </a:r>
            <a:r>
              <a:rPr lang="en-US" altLang="zh-CN" dirty="0"/>
              <a:t>2020.12</a:t>
            </a:r>
          </a:p>
          <a:p>
            <a:endParaRPr lang="zh-CN" altLang="en-US" dirty="0"/>
          </a:p>
        </p:txBody>
      </p:sp>
      <p:sp>
        <p:nvSpPr>
          <p:cNvPr id="4" name="Slide Number Placeholder 3"/>
          <p:cNvSpPr>
            <a:spLocks noGrp="1"/>
          </p:cNvSpPr>
          <p:nvPr>
            <p:ph type="sldNum" sz="quarter" idx="12"/>
          </p:nvPr>
        </p:nvSpPr>
        <p:spPr/>
        <p:txBody>
          <a:bodyPr/>
          <a:lstStyle/>
          <a:p>
            <a:fld id="{7AF33C28-A71A-4459-B48B-0CF3BFDAB261}" type="slidenum">
              <a:rPr lang="en-US" altLang="zh-CN" smtClean="0"/>
              <a:t>2</a:t>
            </a:fld>
            <a:endParaRPr lang="en-US" altLang="zh-CN"/>
          </a:p>
        </p:txBody>
      </p:sp>
    </p:spTree>
    <p:extLst>
      <p:ext uri="{BB962C8B-B14F-4D97-AF65-F5344CB8AC3E}">
        <p14:creationId xmlns:p14="http://schemas.microsoft.com/office/powerpoint/2010/main" val="827949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计算机中数值数据表示</a:t>
            </a:r>
          </a:p>
        </p:txBody>
      </p:sp>
      <p:sp>
        <p:nvSpPr>
          <p:cNvPr id="3" name="Content Placeholder 2"/>
          <p:cNvSpPr>
            <a:spLocks noGrp="1"/>
          </p:cNvSpPr>
          <p:nvPr>
            <p:ph idx="1"/>
          </p:nvPr>
        </p:nvSpPr>
        <p:spPr>
          <a:xfrm>
            <a:off x="479376" y="1124745"/>
            <a:ext cx="10868869" cy="2448272"/>
          </a:xfrm>
        </p:spPr>
        <p:txBody>
          <a:bodyPr/>
          <a:lstStyle/>
          <a:p>
            <a:pPr>
              <a:defRPr/>
            </a:pPr>
            <a:r>
              <a:rPr lang="zh-CN" altLang="en-US" sz="3200" b="1" dirty="0">
                <a:latin typeface="Cambria Math" panose="02040503050406030204" pitchFamily="18" charset="0"/>
                <a:ea typeface="宋体" pitchFamily="2" charset="-122"/>
                <a:cs typeface="Times New Roman" pitchFamily="18" charset="0"/>
              </a:rPr>
              <a:t>数值型数据表示方法：</a:t>
            </a:r>
            <a:r>
              <a:rPr lang="zh-CN" altLang="en-US" sz="3200" b="1" dirty="0">
                <a:solidFill>
                  <a:srgbClr val="FF0000"/>
                </a:solidFill>
                <a:effectLst>
                  <a:outerShdw blurRad="38100" dist="38100" dir="2700000" algn="tl">
                    <a:srgbClr val="000000"/>
                  </a:outerShdw>
                </a:effectLst>
                <a:latin typeface="Cambria Math" panose="02040503050406030204" pitchFamily="18" charset="0"/>
                <a:ea typeface="宋体" pitchFamily="2" charset="-122"/>
                <a:cs typeface="Times New Roman" pitchFamily="18" charset="0"/>
              </a:rPr>
              <a:t>原码、反码、补码</a:t>
            </a:r>
            <a:endParaRPr lang="en-US" altLang="zh-CN" sz="3200" b="1" dirty="0">
              <a:solidFill>
                <a:srgbClr val="FF0000"/>
              </a:solidFill>
              <a:effectLst>
                <a:outerShdw blurRad="38100" dist="38100" dir="2700000" algn="tl">
                  <a:srgbClr val="000000"/>
                </a:outerShdw>
              </a:effectLst>
              <a:latin typeface="Cambria Math" panose="02040503050406030204" pitchFamily="18" charset="0"/>
              <a:ea typeface="Cambria Math" panose="02040503050406030204" pitchFamily="18" charset="0"/>
              <a:cs typeface="Times New Roman" pitchFamily="18" charset="0"/>
            </a:endParaRPr>
          </a:p>
          <a:p>
            <a:pPr lvl="1">
              <a:lnSpc>
                <a:spcPct val="150000"/>
              </a:lnSpc>
              <a:defRPr/>
            </a:pPr>
            <a:r>
              <a:rPr lang="zh-CN" altLang="en-US" sz="2800" b="1" dirty="0">
                <a:latin typeface="Cambria Math" panose="02040503050406030204" pitchFamily="18" charset="0"/>
                <a:ea typeface="楷体_GB2312" pitchFamily="49" charset="-122"/>
              </a:rPr>
              <a:t>原码：</a:t>
            </a:r>
            <a:r>
              <a:rPr lang="zh-CN" altLang="en-US" sz="2800" b="1" dirty="0">
                <a:latin typeface="Cambria Math" panose="02040503050406030204" pitchFamily="18" charset="0"/>
                <a:ea typeface="宋体" pitchFamily="2" charset="-122"/>
              </a:rPr>
              <a:t>最高1位为符号位，其余位为数值位</a:t>
            </a:r>
            <a:endParaRPr lang="en-US" altLang="zh-CN" sz="2800" b="1" dirty="0">
              <a:latin typeface="Cambria Math" panose="02040503050406030204" pitchFamily="18" charset="0"/>
              <a:ea typeface="Cambria Math" panose="02040503050406030204" pitchFamily="18" charset="0"/>
            </a:endParaRPr>
          </a:p>
          <a:p>
            <a:pPr lvl="1">
              <a:lnSpc>
                <a:spcPct val="150000"/>
              </a:lnSpc>
              <a:defRPr/>
            </a:pPr>
            <a:r>
              <a:rPr lang="zh-CN" altLang="en-US" sz="2800" b="1" dirty="0">
                <a:latin typeface="Cambria Math" panose="02040503050406030204" pitchFamily="18" charset="0"/>
                <a:ea typeface="楷体_GB2312" pitchFamily="49" charset="-122"/>
              </a:rPr>
              <a:t>反码：</a:t>
            </a:r>
            <a:r>
              <a:rPr lang="zh-CN" altLang="en-US" sz="2800" b="1" dirty="0">
                <a:latin typeface="Cambria Math" panose="02040503050406030204" pitchFamily="18" charset="0"/>
                <a:ea typeface="宋体" pitchFamily="2" charset="-122"/>
              </a:rPr>
              <a:t>负数反码为数值位取反，正数反码与原码相同。</a:t>
            </a:r>
          </a:p>
          <a:p>
            <a:pPr lvl="1">
              <a:lnSpc>
                <a:spcPct val="150000"/>
              </a:lnSpc>
              <a:defRPr/>
            </a:pPr>
            <a:r>
              <a:rPr lang="zh-CN" altLang="en-US" sz="2800" b="1" dirty="0">
                <a:latin typeface="Cambria Math" panose="02040503050406030204" pitchFamily="18" charset="0"/>
                <a:ea typeface="楷体_GB2312" pitchFamily="49" charset="-122"/>
              </a:rPr>
              <a:t>补码：</a:t>
            </a:r>
            <a:r>
              <a:rPr lang="zh-CN" altLang="en-US" sz="2800" b="1" dirty="0">
                <a:latin typeface="Cambria Math" panose="02040503050406030204" pitchFamily="18" charset="0"/>
                <a:ea typeface="宋体" pitchFamily="2" charset="-122"/>
              </a:rPr>
              <a:t>负数补码为反码</a:t>
            </a:r>
            <a:r>
              <a:rPr lang="en-US" altLang="zh-CN" sz="2800" b="1" dirty="0">
                <a:latin typeface="Cambria Math" panose="02040503050406030204" pitchFamily="18" charset="0"/>
                <a:ea typeface="Cambria Math" panose="02040503050406030204" pitchFamily="18" charset="0"/>
              </a:rPr>
              <a:t>+1</a:t>
            </a:r>
            <a:r>
              <a:rPr lang="zh-CN" altLang="en-US" sz="2800" b="1" dirty="0">
                <a:latin typeface="Cambria Math" panose="02040503050406030204" pitchFamily="18" charset="0"/>
                <a:ea typeface="宋体" pitchFamily="2" charset="-122"/>
              </a:rPr>
              <a:t>，正数反码与原码相同。</a:t>
            </a:r>
            <a:endParaRPr lang="en-US" altLang="zh-CN" sz="2800" b="1" dirty="0">
              <a:latin typeface="Cambria Math" panose="02040503050406030204" pitchFamily="18" charset="0"/>
              <a:ea typeface="Cambria Math" panose="02040503050406030204" pitchFamily="18" charset="0"/>
            </a:endParaRPr>
          </a:p>
        </p:txBody>
      </p:sp>
      <p:sp>
        <p:nvSpPr>
          <p:cNvPr id="5" name="Slide Number Placeholder 1">
            <a:extLst>
              <a:ext uri="{FF2B5EF4-FFF2-40B4-BE49-F238E27FC236}">
                <a16:creationId xmlns:a16="http://schemas.microsoft.com/office/drawing/2014/main" id="{94A0E26A-9106-4C38-BC75-5F2CA8C2B8F7}"/>
              </a:ext>
            </a:extLst>
          </p:cNvPr>
          <p:cNvSpPr>
            <a:spLocks noGrp="1"/>
          </p:cNvSpPr>
          <p:nvPr>
            <p:ph type="sldNum" sz="quarter" idx="12"/>
          </p:nvPr>
        </p:nvSpPr>
        <p:spPr>
          <a:xfrm>
            <a:off x="9003959" y="6219009"/>
            <a:ext cx="2844800" cy="320675"/>
          </a:xfrm>
        </p:spPr>
        <p:txBody>
          <a:bodyPr/>
          <a:lstStyle/>
          <a:p>
            <a:fld id="{9CA331A9-1DD5-4C34-BAC9-1026D4AF2589}" type="slidenum">
              <a:rPr lang="en-US" altLang="zh-CN" smtClean="0"/>
              <a:t>20</a:t>
            </a:fld>
            <a:endParaRPr lang="en-US" altLang="zh-CN" dirty="0"/>
          </a:p>
        </p:txBody>
      </p:sp>
      <mc:AlternateContent xmlns:mc="http://schemas.openxmlformats.org/markup-compatibility/2006" xmlns:a14="http://schemas.microsoft.com/office/drawing/2010/main">
        <mc:Choice Requires="a14">
          <p:sp>
            <p:nvSpPr>
              <p:cNvPr id="6" name="内容占位符 1"/>
              <p:cNvSpPr txBox="1">
                <a:spLocks/>
              </p:cNvSpPr>
              <p:nvPr/>
            </p:nvSpPr>
            <p:spPr bwMode="auto">
              <a:xfrm>
                <a:off x="702296" y="4342340"/>
                <a:ext cx="10423028" cy="187666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chemeClr val="hlink"/>
                  </a:buClr>
                  <a:buFont typeface="Wingdings" panose="05000000000000000000" pitchFamily="2" charset="2"/>
                  <a:buChar char="v"/>
                  <a:defRPr sz="36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3200" kern="1200">
                    <a:solidFill>
                      <a:schemeClr val="tx1"/>
                    </a:solidFill>
                    <a:latin typeface="Arial" panose="020B0604020202020204" pitchFamily="34" charset="0"/>
                    <a:ea typeface="+mn-ea"/>
                    <a:cs typeface="+mn-cs"/>
                  </a:defRPr>
                </a:lvl2pPr>
                <a:lvl3pPr marL="1143000" indent="-228600" algn="l" rtl="0" eaLnBrk="1" fontAlgn="base" hangingPunct="1">
                  <a:spcBef>
                    <a:spcPct val="20000"/>
                  </a:spcBef>
                  <a:spcAft>
                    <a:spcPct val="0"/>
                  </a:spcAft>
                  <a:buClr>
                    <a:schemeClr val="tx1"/>
                  </a:buClr>
                  <a:buChar char="•"/>
                  <a:defRPr sz="2800" kern="1200">
                    <a:solidFill>
                      <a:schemeClr val="tx1"/>
                    </a:solidFill>
                    <a:latin typeface="Arial" panose="020B0604020202020204" pitchFamily="34" charset="0"/>
                    <a:ea typeface="+mn-ea"/>
                    <a:cs typeface="+mn-cs"/>
                  </a:defRPr>
                </a:lvl3pPr>
                <a:lvl4pPr marL="1600200" indent="-228600" algn="l" rtl="0" eaLnBrk="1" fontAlgn="base" hangingPunct="1">
                  <a:spcBef>
                    <a:spcPct val="20000"/>
                  </a:spcBef>
                  <a:spcAft>
                    <a:spcPct val="0"/>
                  </a:spcAft>
                  <a:buChar char="–"/>
                  <a:defRPr sz="2400" kern="1200">
                    <a:solidFill>
                      <a:schemeClr val="tx1"/>
                    </a:solidFill>
                    <a:latin typeface="Arial" panose="020B0604020202020204" pitchFamily="34" charset="0"/>
                    <a:ea typeface="+mn-ea"/>
                    <a:cs typeface="+mn-cs"/>
                  </a:defRPr>
                </a:lvl4pPr>
                <a:lvl5pPr marL="2057400" indent="-228600" algn="l" rtl="0" eaLnBrk="1" fontAlgn="base" hangingPunct="1">
                  <a:spcBef>
                    <a:spcPct val="20000"/>
                  </a:spcBef>
                  <a:spcAft>
                    <a:spcPct val="0"/>
                  </a:spcAft>
                  <a:buChar char="»"/>
                  <a:defRPr sz="24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dirty="0"/>
                  <a:t>例如： </a:t>
                </a:r>
                <a14:m>
                  <m:oMath xmlns:m="http://schemas.openxmlformats.org/officeDocument/2006/math">
                    <m:r>
                      <a:rPr lang="en-US" altLang="zh-CN" sz="2800" i="1">
                        <a:latin typeface="Cambria Math"/>
                        <a:ea typeface="Cambria Math"/>
                      </a:rPr>
                      <m:t>±1010100</m:t>
                    </m:r>
                  </m:oMath>
                </a14:m>
                <a:endParaRPr lang="en-US" altLang="zh-CN" sz="2800" dirty="0"/>
              </a:p>
              <a:p>
                <a:pPr marL="0" indent="0">
                  <a:buFont typeface="Wingdings" panose="05000000000000000000" pitchFamily="2" charset="2"/>
                  <a:buNone/>
                </a:pPr>
                <a:r>
                  <a:rPr lang="en-US" altLang="zh-CN" sz="2400" dirty="0"/>
                  <a:t>	</a:t>
                </a:r>
                <a:r>
                  <a:rPr lang="zh-CN" altLang="en-US" sz="2400" dirty="0"/>
                  <a:t>原码： </a:t>
                </a:r>
                <a:r>
                  <a:rPr lang="en-US" altLang="zh-CN" sz="2400" dirty="0"/>
                  <a:t>0 101 0100            	</a:t>
                </a:r>
                <a:r>
                  <a:rPr lang="en-US" altLang="zh-CN" sz="2400" dirty="0">
                    <a:solidFill>
                      <a:srgbClr val="C00000"/>
                    </a:solidFill>
                  </a:rPr>
                  <a:t>1</a:t>
                </a:r>
                <a:r>
                  <a:rPr lang="en-US" altLang="zh-CN" sz="2400" dirty="0">
                    <a:solidFill>
                      <a:srgbClr val="FF0000"/>
                    </a:solidFill>
                  </a:rPr>
                  <a:t> 101 0100</a:t>
                </a:r>
              </a:p>
              <a:p>
                <a:pPr marL="0" indent="0">
                  <a:buFont typeface="Wingdings" panose="05000000000000000000" pitchFamily="2" charset="2"/>
                  <a:buNone/>
                </a:pPr>
                <a:r>
                  <a:rPr lang="en-US" altLang="zh-CN" sz="2400" dirty="0"/>
                  <a:t>	</a:t>
                </a:r>
                <a:r>
                  <a:rPr lang="zh-CN" altLang="en-US" sz="2400" dirty="0"/>
                  <a:t>反码： </a:t>
                </a:r>
                <a:r>
                  <a:rPr lang="en-US" altLang="zh-CN" sz="2400" dirty="0"/>
                  <a:t>0 101 0100		</a:t>
                </a:r>
                <a:r>
                  <a:rPr lang="en-US" altLang="zh-CN" sz="2400" dirty="0">
                    <a:solidFill>
                      <a:srgbClr val="C00000"/>
                    </a:solidFill>
                  </a:rPr>
                  <a:t>1</a:t>
                </a:r>
                <a:r>
                  <a:rPr lang="en-US" altLang="zh-CN" sz="2400" dirty="0">
                    <a:solidFill>
                      <a:srgbClr val="FF0000"/>
                    </a:solidFill>
                  </a:rPr>
                  <a:t> 010 1011</a:t>
                </a:r>
              </a:p>
              <a:p>
                <a:pPr marL="0" indent="0">
                  <a:buFont typeface="Wingdings" panose="05000000000000000000" pitchFamily="2" charset="2"/>
                  <a:buNone/>
                </a:pPr>
                <a:r>
                  <a:rPr lang="en-US" altLang="zh-CN" sz="2400" dirty="0">
                    <a:solidFill>
                      <a:srgbClr val="FF0000"/>
                    </a:solidFill>
                  </a:rPr>
                  <a:t>	</a:t>
                </a:r>
                <a:r>
                  <a:rPr lang="zh-CN" altLang="en-US" sz="2400" dirty="0"/>
                  <a:t>补码： </a:t>
                </a:r>
                <a:r>
                  <a:rPr lang="en-US" altLang="zh-CN" sz="2400" dirty="0"/>
                  <a:t>0 101 0100		1 010 1100</a:t>
                </a:r>
              </a:p>
            </p:txBody>
          </p:sp>
        </mc:Choice>
        <mc:Fallback xmlns="">
          <p:sp>
            <p:nvSpPr>
              <p:cNvPr id="6" name="内容占位符 1"/>
              <p:cNvSpPr txBox="1">
                <a:spLocks noRot="1" noChangeAspect="1" noMove="1" noResize="1" noEditPoints="1" noAdjustHandles="1" noChangeArrowheads="1" noChangeShapeType="1" noTextEdit="1"/>
              </p:cNvSpPr>
              <p:nvPr/>
            </p:nvSpPr>
            <p:spPr bwMode="auto">
              <a:xfrm>
                <a:off x="702296" y="4342340"/>
                <a:ext cx="10423028" cy="1876669"/>
              </a:xfrm>
              <a:prstGeom prst="rect">
                <a:avLst/>
              </a:prstGeom>
              <a:blipFill rotWithShape="0">
                <a:blip r:embed="rId2"/>
                <a:stretch>
                  <a:fillRect l="-994" t="-3247" b="-519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261943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补码 </a:t>
            </a:r>
            <a:r>
              <a:rPr lang="en-US" altLang="zh-CN" dirty="0"/>
              <a:t>• </a:t>
            </a:r>
            <a:r>
              <a:rPr lang="zh-CN" altLang="en-US" dirty="0"/>
              <a:t>引入的思路</a:t>
            </a:r>
          </a:p>
        </p:txBody>
      </p:sp>
      <p:sp>
        <p:nvSpPr>
          <p:cNvPr id="23555" name="Rectangle 3"/>
          <p:cNvSpPr>
            <a:spLocks noGrp="1" noChangeArrowheads="1"/>
          </p:cNvSpPr>
          <p:nvPr>
            <p:ph type="body" idx="4294967295"/>
          </p:nvPr>
        </p:nvSpPr>
        <p:spPr>
          <a:xfrm>
            <a:off x="767408" y="790927"/>
            <a:ext cx="10892408" cy="775615"/>
          </a:xfrm>
        </p:spPr>
        <p:txBody>
          <a:bodyPr/>
          <a:lstStyle/>
          <a:p>
            <a:pPr>
              <a:lnSpc>
                <a:spcPct val="150000"/>
              </a:lnSpc>
            </a:pPr>
            <a:r>
              <a:rPr lang="zh-CN" altLang="en-US" sz="2800" dirty="0">
                <a:ea typeface="宋体" panose="02010600030101010101" pitchFamily="2" charset="-122"/>
              </a:rPr>
              <a:t>由钟表拨表针的方法得到启示；例如：把表上的</a:t>
            </a:r>
            <a:r>
              <a:rPr lang="en-US" altLang="zh-CN" sz="2800" dirty="0">
                <a:ea typeface="宋体" panose="02010600030101010101" pitchFamily="2" charset="-122"/>
              </a:rPr>
              <a:t>8</a:t>
            </a:r>
            <a:r>
              <a:rPr lang="zh-CN" altLang="en-US" sz="2800" dirty="0">
                <a:ea typeface="宋体" panose="02010600030101010101" pitchFamily="2" charset="-122"/>
              </a:rPr>
              <a:t>点钟改为</a:t>
            </a:r>
            <a:r>
              <a:rPr lang="en-US" altLang="zh-CN" sz="2800" dirty="0">
                <a:ea typeface="宋体" panose="02010600030101010101" pitchFamily="2" charset="-122"/>
              </a:rPr>
              <a:t>6</a:t>
            </a:r>
            <a:r>
              <a:rPr lang="zh-CN" altLang="en-US" sz="2800" dirty="0">
                <a:ea typeface="宋体" panose="02010600030101010101" pitchFamily="2" charset="-122"/>
              </a:rPr>
              <a:t>点钟</a:t>
            </a:r>
          </a:p>
        </p:txBody>
      </p:sp>
      <p:sp>
        <p:nvSpPr>
          <p:cNvPr id="23590" name="Text Box 38"/>
          <p:cNvSpPr txBox="1">
            <a:spLocks noChangeArrowheads="1"/>
          </p:cNvSpPr>
          <p:nvPr/>
        </p:nvSpPr>
        <p:spPr bwMode="auto">
          <a:xfrm>
            <a:off x="4911726" y="3988971"/>
            <a:ext cx="1600200" cy="1616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50000"/>
              </a:spcBef>
              <a:buClrTx/>
              <a:buFontTx/>
              <a:buNone/>
            </a:pPr>
            <a:r>
              <a:rPr lang="zh-CN" altLang="en-US" sz="1800" b="0" dirty="0">
                <a:latin typeface="Arial" panose="020B0604020202020204" pitchFamily="34" charset="0"/>
              </a:rPr>
              <a:t>方法二：</a:t>
            </a:r>
          </a:p>
          <a:p>
            <a:pPr eaLnBrk="1" hangingPunct="1">
              <a:spcBef>
                <a:spcPct val="50000"/>
              </a:spcBef>
              <a:buClrTx/>
              <a:buFontTx/>
              <a:buNone/>
            </a:pPr>
            <a:r>
              <a:rPr lang="zh-CN" altLang="en-US" sz="1800" b="0" dirty="0">
                <a:latin typeface="Arial" panose="020B0604020202020204" pitchFamily="34" charset="0"/>
              </a:rPr>
              <a:t>顺时针拨</a:t>
            </a:r>
            <a:r>
              <a:rPr lang="en-US" altLang="zh-CN" sz="1800" b="0" dirty="0">
                <a:latin typeface="Arial" panose="020B0604020202020204" pitchFamily="34" charset="0"/>
              </a:rPr>
              <a:t>10</a:t>
            </a:r>
            <a:r>
              <a:rPr lang="zh-CN" altLang="en-US" sz="1800" b="0" dirty="0">
                <a:latin typeface="Arial" panose="020B0604020202020204" pitchFamily="34" charset="0"/>
              </a:rPr>
              <a:t>格</a:t>
            </a:r>
            <a:endParaRPr lang="en-US" altLang="zh-CN" sz="1800" b="0" dirty="0">
              <a:latin typeface="Arial" panose="020B0604020202020204" pitchFamily="34" charset="0"/>
            </a:endParaRPr>
          </a:p>
          <a:p>
            <a:pPr eaLnBrk="1" hangingPunct="1">
              <a:spcBef>
                <a:spcPct val="50000"/>
              </a:spcBef>
              <a:buClrTx/>
              <a:buFontTx/>
              <a:buNone/>
            </a:pPr>
            <a:r>
              <a:rPr lang="en-US" altLang="zh-CN" sz="1800" b="0" dirty="0">
                <a:latin typeface="Arial" panose="020B0604020202020204" pitchFamily="34" charset="0"/>
              </a:rPr>
              <a:t>8 + </a:t>
            </a:r>
            <a:r>
              <a:rPr lang="en-US" altLang="zh-CN" sz="1800" dirty="0">
                <a:solidFill>
                  <a:srgbClr val="FF5050"/>
                </a:solidFill>
                <a:latin typeface="Arial" panose="020B0604020202020204" pitchFamily="34" charset="0"/>
              </a:rPr>
              <a:t>10 </a:t>
            </a:r>
            <a:r>
              <a:rPr lang="en-US" altLang="zh-CN" sz="1800" b="0" dirty="0">
                <a:latin typeface="Arial" panose="020B0604020202020204" pitchFamily="34" charset="0"/>
              </a:rPr>
              <a:t>= 6</a:t>
            </a:r>
          </a:p>
          <a:p>
            <a:pPr eaLnBrk="1" hangingPunct="1">
              <a:spcBef>
                <a:spcPct val="50000"/>
              </a:spcBef>
              <a:buClrTx/>
              <a:buFontTx/>
              <a:buNone/>
            </a:pPr>
            <a:endParaRPr lang="zh-CN" altLang="en-US" sz="1800" b="0" dirty="0">
              <a:latin typeface="Arial" panose="020B0604020202020204" pitchFamily="34" charset="0"/>
            </a:endParaRPr>
          </a:p>
        </p:txBody>
      </p:sp>
      <p:grpSp>
        <p:nvGrpSpPr>
          <p:cNvPr id="5" name="Group 4"/>
          <p:cNvGrpSpPr/>
          <p:nvPr/>
        </p:nvGrpSpPr>
        <p:grpSpPr>
          <a:xfrm>
            <a:off x="5066456" y="1772816"/>
            <a:ext cx="3502640" cy="1524000"/>
            <a:chOff x="5066456" y="1772816"/>
            <a:chExt cx="3502640" cy="1524000"/>
          </a:xfrm>
        </p:grpSpPr>
        <p:sp>
          <p:nvSpPr>
            <p:cNvPr id="23588" name="AutoShape 36"/>
            <p:cNvSpPr>
              <a:spLocks noChangeArrowheads="1"/>
            </p:cNvSpPr>
            <p:nvPr/>
          </p:nvSpPr>
          <p:spPr bwMode="auto">
            <a:xfrm>
              <a:off x="5066456" y="2328444"/>
              <a:ext cx="838200" cy="304800"/>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headEnd/>
              <a:tailEnd/>
            </a:ln>
          </p:spPr>
          <p:txBody>
            <a:bodyPr wrap="none" anchor="ctr"/>
            <a:lstStyle/>
            <a:p>
              <a:endParaRPr lang="zh-CN" altLang="en-US"/>
            </a:p>
          </p:txBody>
        </p:sp>
        <p:grpSp>
          <p:nvGrpSpPr>
            <p:cNvPr id="23626" name="Group 74"/>
            <p:cNvGrpSpPr>
              <a:grpSpLocks/>
            </p:cNvGrpSpPr>
            <p:nvPr/>
          </p:nvGrpSpPr>
          <p:grpSpPr bwMode="auto">
            <a:xfrm>
              <a:off x="7121296" y="1772816"/>
              <a:ext cx="1447800" cy="1524000"/>
              <a:chOff x="3216" y="1728"/>
              <a:chExt cx="912" cy="960"/>
            </a:xfrm>
          </p:grpSpPr>
          <p:sp>
            <p:nvSpPr>
              <p:cNvPr id="19501" name="Oval 21"/>
              <p:cNvSpPr>
                <a:spLocks noChangeArrowheads="1"/>
              </p:cNvSpPr>
              <p:nvPr/>
            </p:nvSpPr>
            <p:spPr bwMode="auto">
              <a:xfrm>
                <a:off x="3216" y="1728"/>
                <a:ext cx="912" cy="960"/>
              </a:xfrm>
              <a:prstGeom prst="ellipse">
                <a:avLst/>
              </a:prstGeom>
              <a:noFill/>
              <a:ln w="19050">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endParaRPr lang="zh-CN" altLang="zh-CN" sz="1800" b="0">
                  <a:latin typeface="Arial" panose="020B0604020202020204" pitchFamily="34" charset="0"/>
                </a:endParaRPr>
              </a:p>
            </p:txBody>
          </p:sp>
          <p:sp>
            <p:nvSpPr>
              <p:cNvPr id="19502" name="Line 22"/>
              <p:cNvSpPr>
                <a:spLocks noChangeShapeType="1"/>
              </p:cNvSpPr>
              <p:nvPr/>
            </p:nvSpPr>
            <p:spPr bwMode="auto">
              <a:xfrm>
                <a:off x="3696" y="1728"/>
                <a:ext cx="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03" name="Line 23"/>
              <p:cNvSpPr>
                <a:spLocks noChangeShapeType="1"/>
              </p:cNvSpPr>
              <p:nvPr/>
            </p:nvSpPr>
            <p:spPr bwMode="auto">
              <a:xfrm flipV="1">
                <a:off x="3648" y="2496"/>
                <a:ext cx="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04" name="Line 24"/>
              <p:cNvSpPr>
                <a:spLocks noChangeShapeType="1"/>
              </p:cNvSpPr>
              <p:nvPr/>
            </p:nvSpPr>
            <p:spPr bwMode="auto">
              <a:xfrm>
                <a:off x="3216" y="2208"/>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05" name="Line 25"/>
              <p:cNvSpPr>
                <a:spLocks noChangeShapeType="1"/>
              </p:cNvSpPr>
              <p:nvPr/>
            </p:nvSpPr>
            <p:spPr bwMode="auto">
              <a:xfrm flipH="1">
                <a:off x="3936" y="2208"/>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06" name="Line 26"/>
              <p:cNvSpPr>
                <a:spLocks noChangeShapeType="1"/>
              </p:cNvSpPr>
              <p:nvPr/>
            </p:nvSpPr>
            <p:spPr bwMode="auto">
              <a:xfrm flipV="1">
                <a:off x="3264" y="2400"/>
                <a:ext cx="96"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07" name="Line 27"/>
              <p:cNvSpPr>
                <a:spLocks noChangeShapeType="1"/>
              </p:cNvSpPr>
              <p:nvPr/>
            </p:nvSpPr>
            <p:spPr bwMode="auto">
              <a:xfrm flipV="1">
                <a:off x="3408" y="2544"/>
                <a:ext cx="48"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08" name="Line 28"/>
              <p:cNvSpPr>
                <a:spLocks noChangeShapeType="1"/>
              </p:cNvSpPr>
              <p:nvPr/>
            </p:nvSpPr>
            <p:spPr bwMode="auto">
              <a:xfrm flipV="1">
                <a:off x="3984" y="1968"/>
                <a:ext cx="96"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09" name="Line 29"/>
              <p:cNvSpPr>
                <a:spLocks noChangeShapeType="1"/>
              </p:cNvSpPr>
              <p:nvPr/>
            </p:nvSpPr>
            <p:spPr bwMode="auto">
              <a:xfrm flipV="1">
                <a:off x="3840" y="1813"/>
                <a:ext cx="48"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10" name="Line 30"/>
              <p:cNvSpPr>
                <a:spLocks noChangeShapeType="1"/>
              </p:cNvSpPr>
              <p:nvPr/>
            </p:nvSpPr>
            <p:spPr bwMode="auto">
              <a:xfrm flipH="1" flipV="1">
                <a:off x="3984" y="2400"/>
                <a:ext cx="96"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11" name="Line 31"/>
              <p:cNvSpPr>
                <a:spLocks noChangeShapeType="1"/>
              </p:cNvSpPr>
              <p:nvPr/>
            </p:nvSpPr>
            <p:spPr bwMode="auto">
              <a:xfrm flipH="1" flipV="1">
                <a:off x="3840" y="2544"/>
                <a:ext cx="48"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12" name="Line 32"/>
              <p:cNvSpPr>
                <a:spLocks noChangeShapeType="1"/>
              </p:cNvSpPr>
              <p:nvPr/>
            </p:nvSpPr>
            <p:spPr bwMode="auto">
              <a:xfrm flipH="1" flipV="1">
                <a:off x="3264" y="1968"/>
                <a:ext cx="96"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13" name="Line 33"/>
              <p:cNvSpPr>
                <a:spLocks noChangeShapeType="1"/>
              </p:cNvSpPr>
              <p:nvPr/>
            </p:nvSpPr>
            <p:spPr bwMode="auto">
              <a:xfrm flipH="1" flipV="1">
                <a:off x="3456" y="1776"/>
                <a:ext cx="48"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14" name="Line 34"/>
              <p:cNvSpPr>
                <a:spLocks noChangeShapeType="1"/>
              </p:cNvSpPr>
              <p:nvPr/>
            </p:nvSpPr>
            <p:spPr bwMode="auto">
              <a:xfrm flipH="1">
                <a:off x="3648" y="2208"/>
                <a:ext cx="0" cy="24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3628" name="Group 76"/>
          <p:cNvGrpSpPr>
            <a:grpSpLocks/>
          </p:cNvGrpSpPr>
          <p:nvPr/>
        </p:nvGrpSpPr>
        <p:grpSpPr bwMode="auto">
          <a:xfrm>
            <a:off x="6778398" y="3433344"/>
            <a:ext cx="2220440" cy="2307358"/>
            <a:chOff x="4080" y="2592"/>
            <a:chExt cx="1407" cy="1536"/>
          </a:xfrm>
        </p:grpSpPr>
        <p:sp>
          <p:nvSpPr>
            <p:cNvPr id="19469" name="Oval 56"/>
            <p:cNvSpPr>
              <a:spLocks noChangeArrowheads="1"/>
            </p:cNvSpPr>
            <p:nvPr/>
          </p:nvSpPr>
          <p:spPr bwMode="auto">
            <a:xfrm>
              <a:off x="4320" y="2880"/>
              <a:ext cx="912" cy="960"/>
            </a:xfrm>
            <a:prstGeom prst="ellipse">
              <a:avLst/>
            </a:prstGeom>
            <a:noFill/>
            <a:ln w="19050">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endParaRPr lang="zh-CN" altLang="zh-CN" sz="1800" b="0">
                <a:latin typeface="Arial" panose="020B0604020202020204" pitchFamily="34" charset="0"/>
              </a:endParaRPr>
            </a:p>
          </p:txBody>
        </p:sp>
        <p:sp>
          <p:nvSpPr>
            <p:cNvPr id="19470" name="Line 57"/>
            <p:cNvSpPr>
              <a:spLocks noChangeShapeType="1"/>
            </p:cNvSpPr>
            <p:nvPr/>
          </p:nvSpPr>
          <p:spPr bwMode="auto">
            <a:xfrm>
              <a:off x="4800" y="2880"/>
              <a:ext cx="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71" name="Line 58"/>
            <p:cNvSpPr>
              <a:spLocks noChangeShapeType="1"/>
            </p:cNvSpPr>
            <p:nvPr/>
          </p:nvSpPr>
          <p:spPr bwMode="auto">
            <a:xfrm flipV="1">
              <a:off x="4752" y="3648"/>
              <a:ext cx="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72" name="Line 59"/>
            <p:cNvSpPr>
              <a:spLocks noChangeShapeType="1"/>
            </p:cNvSpPr>
            <p:nvPr/>
          </p:nvSpPr>
          <p:spPr bwMode="auto">
            <a:xfrm>
              <a:off x="4320" y="3360"/>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73" name="Line 60"/>
            <p:cNvSpPr>
              <a:spLocks noChangeShapeType="1"/>
            </p:cNvSpPr>
            <p:nvPr/>
          </p:nvSpPr>
          <p:spPr bwMode="auto">
            <a:xfrm flipH="1">
              <a:off x="5040" y="3360"/>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74" name="Line 61"/>
            <p:cNvSpPr>
              <a:spLocks noChangeShapeType="1"/>
            </p:cNvSpPr>
            <p:nvPr/>
          </p:nvSpPr>
          <p:spPr bwMode="auto">
            <a:xfrm flipV="1">
              <a:off x="4368" y="3552"/>
              <a:ext cx="96"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75" name="Line 62"/>
            <p:cNvSpPr>
              <a:spLocks noChangeShapeType="1"/>
            </p:cNvSpPr>
            <p:nvPr/>
          </p:nvSpPr>
          <p:spPr bwMode="auto">
            <a:xfrm flipV="1">
              <a:off x="4512" y="3696"/>
              <a:ext cx="48"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76" name="Line 63"/>
            <p:cNvSpPr>
              <a:spLocks noChangeShapeType="1"/>
            </p:cNvSpPr>
            <p:nvPr/>
          </p:nvSpPr>
          <p:spPr bwMode="auto">
            <a:xfrm flipV="1">
              <a:off x="5088" y="3120"/>
              <a:ext cx="96"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77" name="Line 64"/>
            <p:cNvSpPr>
              <a:spLocks noChangeShapeType="1"/>
            </p:cNvSpPr>
            <p:nvPr/>
          </p:nvSpPr>
          <p:spPr bwMode="auto">
            <a:xfrm flipV="1">
              <a:off x="4966" y="2947"/>
              <a:ext cx="48"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78" name="Line 65"/>
            <p:cNvSpPr>
              <a:spLocks noChangeShapeType="1"/>
            </p:cNvSpPr>
            <p:nvPr/>
          </p:nvSpPr>
          <p:spPr bwMode="auto">
            <a:xfrm flipH="1" flipV="1">
              <a:off x="5088" y="3552"/>
              <a:ext cx="96"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79" name="Line 66"/>
            <p:cNvSpPr>
              <a:spLocks noChangeShapeType="1"/>
            </p:cNvSpPr>
            <p:nvPr/>
          </p:nvSpPr>
          <p:spPr bwMode="auto">
            <a:xfrm flipH="1" flipV="1">
              <a:off x="4944" y="3696"/>
              <a:ext cx="48"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80" name="Line 67"/>
            <p:cNvSpPr>
              <a:spLocks noChangeShapeType="1"/>
            </p:cNvSpPr>
            <p:nvPr/>
          </p:nvSpPr>
          <p:spPr bwMode="auto">
            <a:xfrm flipH="1" flipV="1">
              <a:off x="4368" y="3120"/>
              <a:ext cx="96"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81" name="Line 68"/>
            <p:cNvSpPr>
              <a:spLocks noChangeShapeType="1"/>
            </p:cNvSpPr>
            <p:nvPr/>
          </p:nvSpPr>
          <p:spPr bwMode="auto">
            <a:xfrm flipH="1" flipV="1">
              <a:off x="4560" y="2928"/>
              <a:ext cx="48"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82" name="Line 69"/>
            <p:cNvSpPr>
              <a:spLocks noChangeShapeType="1"/>
            </p:cNvSpPr>
            <p:nvPr/>
          </p:nvSpPr>
          <p:spPr bwMode="auto">
            <a:xfrm flipH="1">
              <a:off x="4512" y="3360"/>
              <a:ext cx="240" cy="14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83" name="Line 70"/>
            <p:cNvSpPr>
              <a:spLocks noChangeShapeType="1"/>
            </p:cNvSpPr>
            <p:nvPr/>
          </p:nvSpPr>
          <p:spPr bwMode="auto">
            <a:xfrm flipH="1">
              <a:off x="4752" y="3360"/>
              <a:ext cx="0" cy="240"/>
            </a:xfrm>
            <a:prstGeom prst="line">
              <a:avLst/>
            </a:prstGeom>
            <a:noFill/>
            <a:ln w="28575">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84" name="AutoShape 71"/>
            <p:cNvSpPr>
              <a:spLocks noChangeArrowheads="1"/>
            </p:cNvSpPr>
            <p:nvPr/>
          </p:nvSpPr>
          <p:spPr bwMode="auto">
            <a:xfrm rot="15240000" flipH="1" flipV="1">
              <a:off x="4016" y="2656"/>
              <a:ext cx="1536" cy="140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64 w 21600"/>
                <a:gd name="T19" fmla="*/ 3162 h 21600"/>
                <a:gd name="T20" fmla="*/ 18436 w 21600"/>
                <a:gd name="T21" fmla="*/ 18438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20656" y="10116"/>
                  </a:moveTo>
                  <a:cubicBezTo>
                    <a:pt x="20296" y="4937"/>
                    <a:pt x="15991" y="920"/>
                    <a:pt x="10800" y="920"/>
                  </a:cubicBezTo>
                  <a:cubicBezTo>
                    <a:pt x="5343" y="920"/>
                    <a:pt x="920" y="5343"/>
                    <a:pt x="920" y="10800"/>
                  </a:cubicBezTo>
                  <a:cubicBezTo>
                    <a:pt x="920" y="16256"/>
                    <a:pt x="5343" y="20680"/>
                    <a:pt x="10800" y="20680"/>
                  </a:cubicBezTo>
                  <a:cubicBezTo>
                    <a:pt x="11513" y="20680"/>
                    <a:pt x="12225" y="20602"/>
                    <a:pt x="12922" y="20449"/>
                  </a:cubicBezTo>
                  <a:lnTo>
                    <a:pt x="13119" y="21347"/>
                  </a:lnTo>
                  <a:cubicBezTo>
                    <a:pt x="12357" y="21515"/>
                    <a:pt x="11580" y="21599"/>
                    <a:pt x="10800" y="21600"/>
                  </a:cubicBezTo>
                  <a:cubicBezTo>
                    <a:pt x="4835" y="21600"/>
                    <a:pt x="0" y="16764"/>
                    <a:pt x="0" y="10800"/>
                  </a:cubicBezTo>
                  <a:cubicBezTo>
                    <a:pt x="0" y="4835"/>
                    <a:pt x="4835" y="0"/>
                    <a:pt x="10800" y="0"/>
                  </a:cubicBezTo>
                  <a:cubicBezTo>
                    <a:pt x="16474" y="-1"/>
                    <a:pt x="21181" y="4391"/>
                    <a:pt x="21574" y="10052"/>
                  </a:cubicBezTo>
                  <a:lnTo>
                    <a:pt x="24267" y="9865"/>
                  </a:lnTo>
                  <a:lnTo>
                    <a:pt x="21333" y="13237"/>
                  </a:lnTo>
                  <a:lnTo>
                    <a:pt x="17962" y="10302"/>
                  </a:lnTo>
                  <a:lnTo>
                    <a:pt x="20656" y="10116"/>
                  </a:lnTo>
                  <a:close/>
                </a:path>
              </a:pathLst>
            </a:custGeom>
            <a:solidFill>
              <a:schemeClr val="accent1"/>
            </a:solidFill>
            <a:ln w="9525">
              <a:solidFill>
                <a:schemeClr val="accent1"/>
              </a:solidFill>
              <a:miter lim="800000"/>
              <a:headEnd/>
              <a:tailEnd/>
            </a:ln>
          </p:spPr>
          <p:txBody>
            <a:bodyPr wrap="none" anchor="ctr"/>
            <a:lstStyle/>
            <a:p>
              <a:endParaRPr lang="zh-CN" altLang="en-US"/>
            </a:p>
          </p:txBody>
        </p:sp>
      </p:grpSp>
      <p:grpSp>
        <p:nvGrpSpPr>
          <p:cNvPr id="23625" name="Group 73"/>
          <p:cNvGrpSpPr>
            <a:grpSpLocks/>
          </p:cNvGrpSpPr>
          <p:nvPr/>
        </p:nvGrpSpPr>
        <p:grpSpPr bwMode="auto">
          <a:xfrm>
            <a:off x="2748183" y="1795044"/>
            <a:ext cx="1447800" cy="1524000"/>
            <a:chOff x="1296" y="1728"/>
            <a:chExt cx="912" cy="960"/>
          </a:xfrm>
        </p:grpSpPr>
        <p:sp>
          <p:nvSpPr>
            <p:cNvPr id="19515" name="Oval 6"/>
            <p:cNvSpPr>
              <a:spLocks noChangeArrowheads="1"/>
            </p:cNvSpPr>
            <p:nvPr/>
          </p:nvSpPr>
          <p:spPr bwMode="auto">
            <a:xfrm>
              <a:off x="1296" y="1728"/>
              <a:ext cx="912" cy="960"/>
            </a:xfrm>
            <a:prstGeom prst="ellipse">
              <a:avLst/>
            </a:prstGeom>
            <a:noFill/>
            <a:ln w="19050">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endParaRPr lang="zh-CN" altLang="zh-CN" sz="1800" b="0">
                <a:latin typeface="Arial" panose="020B0604020202020204" pitchFamily="34" charset="0"/>
              </a:endParaRPr>
            </a:p>
          </p:txBody>
        </p:sp>
        <p:sp>
          <p:nvSpPr>
            <p:cNvPr id="19516" name="Line 7"/>
            <p:cNvSpPr>
              <a:spLocks noChangeShapeType="1"/>
            </p:cNvSpPr>
            <p:nvPr/>
          </p:nvSpPr>
          <p:spPr bwMode="auto">
            <a:xfrm>
              <a:off x="1776" y="1728"/>
              <a:ext cx="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17" name="Line 9"/>
            <p:cNvSpPr>
              <a:spLocks noChangeShapeType="1"/>
            </p:cNvSpPr>
            <p:nvPr/>
          </p:nvSpPr>
          <p:spPr bwMode="auto">
            <a:xfrm flipV="1">
              <a:off x="1728" y="2496"/>
              <a:ext cx="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18" name="Line 10"/>
            <p:cNvSpPr>
              <a:spLocks noChangeShapeType="1"/>
            </p:cNvSpPr>
            <p:nvPr/>
          </p:nvSpPr>
          <p:spPr bwMode="auto">
            <a:xfrm>
              <a:off x="1296" y="2208"/>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19" name="Line 11"/>
            <p:cNvSpPr>
              <a:spLocks noChangeShapeType="1"/>
            </p:cNvSpPr>
            <p:nvPr/>
          </p:nvSpPr>
          <p:spPr bwMode="auto">
            <a:xfrm flipH="1">
              <a:off x="2016" y="2208"/>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20" name="Line 12"/>
            <p:cNvSpPr>
              <a:spLocks noChangeShapeType="1"/>
            </p:cNvSpPr>
            <p:nvPr/>
          </p:nvSpPr>
          <p:spPr bwMode="auto">
            <a:xfrm flipV="1">
              <a:off x="1344" y="2400"/>
              <a:ext cx="96"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21" name="Line 13"/>
            <p:cNvSpPr>
              <a:spLocks noChangeShapeType="1"/>
            </p:cNvSpPr>
            <p:nvPr/>
          </p:nvSpPr>
          <p:spPr bwMode="auto">
            <a:xfrm flipV="1">
              <a:off x="1488" y="2544"/>
              <a:ext cx="48"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22" name="Line 14"/>
            <p:cNvSpPr>
              <a:spLocks noChangeShapeType="1"/>
            </p:cNvSpPr>
            <p:nvPr/>
          </p:nvSpPr>
          <p:spPr bwMode="auto">
            <a:xfrm flipV="1">
              <a:off x="2064" y="1968"/>
              <a:ext cx="96"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23" name="Line 15"/>
            <p:cNvSpPr>
              <a:spLocks noChangeShapeType="1"/>
            </p:cNvSpPr>
            <p:nvPr/>
          </p:nvSpPr>
          <p:spPr bwMode="auto">
            <a:xfrm flipV="1">
              <a:off x="1953" y="1799"/>
              <a:ext cx="48"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24" name="Line 16"/>
            <p:cNvSpPr>
              <a:spLocks noChangeShapeType="1"/>
            </p:cNvSpPr>
            <p:nvPr/>
          </p:nvSpPr>
          <p:spPr bwMode="auto">
            <a:xfrm flipH="1" flipV="1">
              <a:off x="2064" y="2400"/>
              <a:ext cx="96"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25" name="Line 17"/>
            <p:cNvSpPr>
              <a:spLocks noChangeShapeType="1"/>
            </p:cNvSpPr>
            <p:nvPr/>
          </p:nvSpPr>
          <p:spPr bwMode="auto">
            <a:xfrm flipH="1" flipV="1">
              <a:off x="1920" y="2544"/>
              <a:ext cx="48"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26" name="Line 18"/>
            <p:cNvSpPr>
              <a:spLocks noChangeShapeType="1"/>
            </p:cNvSpPr>
            <p:nvPr/>
          </p:nvSpPr>
          <p:spPr bwMode="auto">
            <a:xfrm flipH="1" flipV="1">
              <a:off x="1344" y="1968"/>
              <a:ext cx="96"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27" name="Line 19"/>
            <p:cNvSpPr>
              <a:spLocks noChangeShapeType="1"/>
            </p:cNvSpPr>
            <p:nvPr/>
          </p:nvSpPr>
          <p:spPr bwMode="auto">
            <a:xfrm flipH="1" flipV="1">
              <a:off x="1536" y="1776"/>
              <a:ext cx="48"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28" name="Line 20"/>
            <p:cNvSpPr>
              <a:spLocks noChangeShapeType="1"/>
            </p:cNvSpPr>
            <p:nvPr/>
          </p:nvSpPr>
          <p:spPr bwMode="auto">
            <a:xfrm flipH="1">
              <a:off x="1488" y="2208"/>
              <a:ext cx="240" cy="14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 name="Group 5"/>
          <p:cNvGrpSpPr/>
          <p:nvPr/>
        </p:nvGrpSpPr>
        <p:grpSpPr>
          <a:xfrm>
            <a:off x="1101947" y="3946108"/>
            <a:ext cx="3103561" cy="1874836"/>
            <a:chOff x="1101947" y="3946108"/>
            <a:chExt cx="3103561" cy="1874836"/>
          </a:xfrm>
        </p:grpSpPr>
        <p:grpSp>
          <p:nvGrpSpPr>
            <p:cNvPr id="23627" name="Group 75"/>
            <p:cNvGrpSpPr>
              <a:grpSpLocks/>
            </p:cNvGrpSpPr>
            <p:nvPr/>
          </p:nvGrpSpPr>
          <p:grpSpPr bwMode="auto">
            <a:xfrm>
              <a:off x="2681508" y="3992144"/>
              <a:ext cx="1524000" cy="1828800"/>
              <a:chOff x="1728" y="2976"/>
              <a:chExt cx="960" cy="1152"/>
            </a:xfrm>
          </p:grpSpPr>
          <p:sp>
            <p:nvSpPr>
              <p:cNvPr id="19485" name="Oval 39"/>
              <p:cNvSpPr>
                <a:spLocks noChangeArrowheads="1"/>
              </p:cNvSpPr>
              <p:nvPr/>
            </p:nvSpPr>
            <p:spPr bwMode="auto">
              <a:xfrm>
                <a:off x="1776" y="2976"/>
                <a:ext cx="912" cy="960"/>
              </a:xfrm>
              <a:prstGeom prst="ellipse">
                <a:avLst/>
              </a:prstGeom>
              <a:noFill/>
              <a:ln w="19050">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endParaRPr lang="zh-CN" altLang="zh-CN" sz="1800" b="0">
                  <a:latin typeface="Arial" panose="020B0604020202020204" pitchFamily="34" charset="0"/>
                </a:endParaRPr>
              </a:p>
            </p:txBody>
          </p:sp>
          <p:sp>
            <p:nvSpPr>
              <p:cNvPr id="19486" name="Line 40"/>
              <p:cNvSpPr>
                <a:spLocks noChangeShapeType="1"/>
              </p:cNvSpPr>
              <p:nvPr/>
            </p:nvSpPr>
            <p:spPr bwMode="auto">
              <a:xfrm>
                <a:off x="2256" y="2976"/>
                <a:ext cx="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87" name="Line 41"/>
              <p:cNvSpPr>
                <a:spLocks noChangeShapeType="1"/>
              </p:cNvSpPr>
              <p:nvPr/>
            </p:nvSpPr>
            <p:spPr bwMode="auto">
              <a:xfrm flipV="1">
                <a:off x="2208" y="3744"/>
                <a:ext cx="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88" name="Line 42"/>
              <p:cNvSpPr>
                <a:spLocks noChangeShapeType="1"/>
              </p:cNvSpPr>
              <p:nvPr/>
            </p:nvSpPr>
            <p:spPr bwMode="auto">
              <a:xfrm>
                <a:off x="1776" y="3456"/>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89" name="Line 43"/>
              <p:cNvSpPr>
                <a:spLocks noChangeShapeType="1"/>
              </p:cNvSpPr>
              <p:nvPr/>
            </p:nvSpPr>
            <p:spPr bwMode="auto">
              <a:xfrm flipH="1">
                <a:off x="2496" y="3456"/>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0" name="Line 44"/>
              <p:cNvSpPr>
                <a:spLocks noChangeShapeType="1"/>
              </p:cNvSpPr>
              <p:nvPr/>
            </p:nvSpPr>
            <p:spPr bwMode="auto">
              <a:xfrm flipV="1">
                <a:off x="1824" y="3648"/>
                <a:ext cx="96"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1" name="Line 45"/>
              <p:cNvSpPr>
                <a:spLocks noChangeShapeType="1"/>
              </p:cNvSpPr>
              <p:nvPr/>
            </p:nvSpPr>
            <p:spPr bwMode="auto">
              <a:xfrm flipV="1">
                <a:off x="1968" y="3792"/>
                <a:ext cx="48"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2" name="Line 46"/>
              <p:cNvSpPr>
                <a:spLocks noChangeShapeType="1"/>
              </p:cNvSpPr>
              <p:nvPr/>
            </p:nvSpPr>
            <p:spPr bwMode="auto">
              <a:xfrm flipV="1">
                <a:off x="2544" y="3216"/>
                <a:ext cx="96"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3" name="Line 47"/>
              <p:cNvSpPr>
                <a:spLocks noChangeShapeType="1"/>
              </p:cNvSpPr>
              <p:nvPr/>
            </p:nvSpPr>
            <p:spPr bwMode="auto">
              <a:xfrm flipV="1">
                <a:off x="2427" y="3070"/>
                <a:ext cx="48"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4" name="Line 48"/>
              <p:cNvSpPr>
                <a:spLocks noChangeShapeType="1"/>
              </p:cNvSpPr>
              <p:nvPr/>
            </p:nvSpPr>
            <p:spPr bwMode="auto">
              <a:xfrm flipH="1" flipV="1">
                <a:off x="2544" y="3648"/>
                <a:ext cx="96"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5" name="Line 49"/>
              <p:cNvSpPr>
                <a:spLocks noChangeShapeType="1"/>
              </p:cNvSpPr>
              <p:nvPr/>
            </p:nvSpPr>
            <p:spPr bwMode="auto">
              <a:xfrm flipH="1" flipV="1">
                <a:off x="2400" y="3792"/>
                <a:ext cx="48"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6" name="Line 50"/>
              <p:cNvSpPr>
                <a:spLocks noChangeShapeType="1"/>
              </p:cNvSpPr>
              <p:nvPr/>
            </p:nvSpPr>
            <p:spPr bwMode="auto">
              <a:xfrm flipH="1" flipV="1">
                <a:off x="1824" y="3216"/>
                <a:ext cx="96"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7" name="Line 51"/>
              <p:cNvSpPr>
                <a:spLocks noChangeShapeType="1"/>
              </p:cNvSpPr>
              <p:nvPr/>
            </p:nvSpPr>
            <p:spPr bwMode="auto">
              <a:xfrm flipH="1" flipV="1">
                <a:off x="2016" y="3024"/>
                <a:ext cx="48"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8" name="Line 52"/>
              <p:cNvSpPr>
                <a:spLocks noChangeShapeType="1"/>
              </p:cNvSpPr>
              <p:nvPr/>
            </p:nvSpPr>
            <p:spPr bwMode="auto">
              <a:xfrm flipH="1">
                <a:off x="1968" y="3456"/>
                <a:ext cx="240" cy="14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9" name="Line 53"/>
              <p:cNvSpPr>
                <a:spLocks noChangeShapeType="1"/>
              </p:cNvSpPr>
              <p:nvPr/>
            </p:nvSpPr>
            <p:spPr bwMode="auto">
              <a:xfrm flipH="1">
                <a:off x="2208" y="3456"/>
                <a:ext cx="0" cy="240"/>
              </a:xfrm>
              <a:prstGeom prst="line">
                <a:avLst/>
              </a:prstGeom>
              <a:noFill/>
              <a:ln w="28575">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00" name="AutoShape 55"/>
              <p:cNvSpPr>
                <a:spLocks noChangeArrowheads="1"/>
              </p:cNvSpPr>
              <p:nvPr/>
            </p:nvSpPr>
            <p:spPr bwMode="auto">
              <a:xfrm rot="6120000" flipV="1">
                <a:off x="1840" y="3394"/>
                <a:ext cx="622" cy="84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60 w 21600"/>
                  <a:gd name="T19" fmla="*/ 3170 h 21600"/>
                  <a:gd name="T20" fmla="*/ 18440 w 21600"/>
                  <a:gd name="T21" fmla="*/ 1843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245" y="9450"/>
                    </a:moveTo>
                    <a:cubicBezTo>
                      <a:pt x="18650" y="5728"/>
                      <a:pt x="15690" y="2835"/>
                      <a:pt x="11957" y="2325"/>
                    </a:cubicBezTo>
                    <a:lnTo>
                      <a:pt x="12260" y="99"/>
                    </a:lnTo>
                    <a:cubicBezTo>
                      <a:pt x="16975" y="742"/>
                      <a:pt x="20713" y="4396"/>
                      <a:pt x="21464" y="9095"/>
                    </a:cubicBezTo>
                    <a:lnTo>
                      <a:pt x="24130" y="8669"/>
                    </a:lnTo>
                    <a:lnTo>
                      <a:pt x="20959" y="13048"/>
                    </a:lnTo>
                    <a:lnTo>
                      <a:pt x="16579" y="9876"/>
                    </a:lnTo>
                    <a:lnTo>
                      <a:pt x="19245" y="9450"/>
                    </a:lnTo>
                    <a:close/>
                  </a:path>
                </a:pathLst>
              </a:custGeom>
              <a:solidFill>
                <a:schemeClr val="accent1"/>
              </a:solidFill>
              <a:ln w="9525">
                <a:solidFill>
                  <a:schemeClr val="accent1"/>
                </a:solidFill>
                <a:miter lim="800000"/>
                <a:headEnd/>
                <a:tailEnd/>
              </a:ln>
            </p:spPr>
            <p:txBody>
              <a:bodyPr wrap="none" anchor="ctr"/>
              <a:lstStyle/>
              <a:p>
                <a:endParaRPr lang="zh-CN" altLang="en-US"/>
              </a:p>
            </p:txBody>
          </p:sp>
        </p:grpSp>
        <p:sp>
          <p:nvSpPr>
            <p:cNvPr id="23624" name="Text Box 72"/>
            <p:cNvSpPr txBox="1">
              <a:spLocks noChangeArrowheads="1"/>
            </p:cNvSpPr>
            <p:nvPr/>
          </p:nvSpPr>
          <p:spPr bwMode="auto">
            <a:xfrm>
              <a:off x="1101947" y="3946108"/>
              <a:ext cx="1495425" cy="1616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50000"/>
                </a:spcBef>
                <a:buClrTx/>
                <a:buFontTx/>
                <a:buNone/>
              </a:pPr>
              <a:r>
                <a:rPr lang="zh-CN" altLang="en-US" sz="1800" b="0" dirty="0">
                  <a:latin typeface="Arial" panose="020B0604020202020204" pitchFamily="34" charset="0"/>
                </a:rPr>
                <a:t>方法一：</a:t>
              </a:r>
            </a:p>
            <a:p>
              <a:pPr eaLnBrk="1" hangingPunct="1">
                <a:spcBef>
                  <a:spcPct val="50000"/>
                </a:spcBef>
                <a:buClrTx/>
                <a:buFontTx/>
                <a:buNone/>
              </a:pPr>
              <a:r>
                <a:rPr lang="zh-CN" altLang="en-US" sz="1800" b="0" dirty="0">
                  <a:latin typeface="Arial" panose="020B0604020202020204" pitchFamily="34" charset="0"/>
                </a:rPr>
                <a:t>反时针拨</a:t>
              </a:r>
              <a:r>
                <a:rPr lang="en-US" altLang="zh-CN" sz="1800" b="0" dirty="0">
                  <a:latin typeface="Arial" panose="020B0604020202020204" pitchFamily="34" charset="0"/>
                </a:rPr>
                <a:t>2</a:t>
              </a:r>
              <a:r>
                <a:rPr lang="zh-CN" altLang="en-US" sz="1800" b="0" dirty="0">
                  <a:latin typeface="Arial" panose="020B0604020202020204" pitchFamily="34" charset="0"/>
                </a:rPr>
                <a:t>格</a:t>
              </a:r>
              <a:endParaRPr lang="en-US" altLang="zh-CN" sz="1800" b="0" dirty="0">
                <a:latin typeface="Arial" panose="020B0604020202020204" pitchFamily="34" charset="0"/>
              </a:endParaRPr>
            </a:p>
            <a:p>
              <a:pPr eaLnBrk="1" hangingPunct="1">
                <a:spcBef>
                  <a:spcPct val="50000"/>
                </a:spcBef>
                <a:buClrTx/>
                <a:buFontTx/>
                <a:buNone/>
              </a:pPr>
              <a:r>
                <a:rPr lang="en-US" altLang="zh-CN" sz="1800" b="0" dirty="0">
                  <a:latin typeface="Arial" panose="020B0604020202020204" pitchFamily="34" charset="0"/>
                </a:rPr>
                <a:t>8 </a:t>
              </a:r>
              <a:r>
                <a:rPr lang="en-US" altLang="zh-CN" sz="1800" b="0" dirty="0">
                  <a:latin typeface="宋体" panose="02010600030101010101" pitchFamily="2" charset="-122"/>
                </a:rPr>
                <a:t>- </a:t>
              </a:r>
              <a:r>
                <a:rPr lang="en-US" altLang="zh-CN" sz="1800" dirty="0">
                  <a:solidFill>
                    <a:srgbClr val="FF5050"/>
                  </a:solidFill>
                  <a:latin typeface="Arial" panose="020B0604020202020204" pitchFamily="34" charset="0"/>
                </a:rPr>
                <a:t>2 </a:t>
              </a:r>
              <a:r>
                <a:rPr lang="en-US" altLang="zh-CN" sz="1800" b="0" dirty="0">
                  <a:latin typeface="Arial" panose="020B0604020202020204" pitchFamily="34" charset="0"/>
                </a:rPr>
                <a:t>= 6</a:t>
              </a:r>
            </a:p>
            <a:p>
              <a:pPr eaLnBrk="1" hangingPunct="1">
                <a:spcBef>
                  <a:spcPct val="50000"/>
                </a:spcBef>
                <a:buClrTx/>
                <a:buFontTx/>
                <a:buNone/>
              </a:pPr>
              <a:endParaRPr lang="zh-CN" altLang="en-US" sz="1800" b="0" dirty="0">
                <a:latin typeface="Arial" panose="020B0604020202020204" pitchFamily="34" charset="0"/>
              </a:endParaRPr>
            </a:p>
          </p:txBody>
        </p:sp>
      </p:grpSp>
      <p:sp>
        <p:nvSpPr>
          <p:cNvPr id="19467" name="Rectangle 1"/>
          <p:cNvSpPr>
            <a:spLocks noChangeArrowheads="1"/>
          </p:cNvSpPr>
          <p:nvPr/>
        </p:nvSpPr>
        <p:spPr bwMode="auto">
          <a:xfrm>
            <a:off x="9532238" y="3794786"/>
            <a:ext cx="269867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r>
              <a:rPr lang="zh-CN" altLang="en-US" sz="1800" b="0" dirty="0">
                <a:latin typeface="Arial" panose="020B0604020202020204" pitchFamily="34" charset="0"/>
              </a:rPr>
              <a:t>拨针方法小结：</a:t>
            </a:r>
          </a:p>
          <a:p>
            <a:pPr eaLnBrk="1" hangingPunct="1">
              <a:spcBef>
                <a:spcPct val="0"/>
              </a:spcBef>
              <a:buClrTx/>
              <a:buFontTx/>
              <a:buNone/>
            </a:pPr>
            <a:r>
              <a:rPr lang="zh-CN" altLang="en-US" sz="1800" b="0" dirty="0">
                <a:latin typeface="Arial" panose="020B0604020202020204" pitchFamily="34" charset="0"/>
              </a:rPr>
              <a:t>          </a:t>
            </a:r>
            <a:r>
              <a:rPr lang="en-US" altLang="zh-CN" sz="1800" b="0" dirty="0">
                <a:latin typeface="Arial" panose="020B0604020202020204" pitchFamily="34" charset="0"/>
              </a:rPr>
              <a:t>8 </a:t>
            </a:r>
            <a:r>
              <a:rPr lang="en-US" altLang="zh-CN" sz="1800" b="0" dirty="0">
                <a:latin typeface="宋体" panose="02010600030101010101" pitchFamily="2" charset="-122"/>
              </a:rPr>
              <a:t>- </a:t>
            </a:r>
            <a:r>
              <a:rPr lang="en-US" altLang="zh-CN" sz="1800" dirty="0">
                <a:solidFill>
                  <a:srgbClr val="FF5050"/>
                </a:solidFill>
                <a:latin typeface="Arial" panose="020B0604020202020204" pitchFamily="34" charset="0"/>
              </a:rPr>
              <a:t>2 </a:t>
            </a:r>
            <a:r>
              <a:rPr lang="en-US" altLang="zh-CN" sz="1800" b="0" dirty="0">
                <a:latin typeface="Arial" panose="020B0604020202020204" pitchFamily="34" charset="0"/>
              </a:rPr>
              <a:t>= 6</a:t>
            </a:r>
          </a:p>
          <a:p>
            <a:pPr eaLnBrk="1" hangingPunct="1">
              <a:spcBef>
                <a:spcPct val="0"/>
              </a:spcBef>
              <a:buClrTx/>
              <a:buFontTx/>
              <a:buNone/>
            </a:pPr>
            <a:r>
              <a:rPr lang="en-US" altLang="zh-CN" sz="1800" b="0" dirty="0">
                <a:latin typeface="Arial" panose="020B0604020202020204" pitchFamily="34" charset="0"/>
              </a:rPr>
              <a:t>          8 + </a:t>
            </a:r>
            <a:r>
              <a:rPr lang="en-US" altLang="zh-CN" sz="1800" dirty="0">
                <a:solidFill>
                  <a:srgbClr val="FF5050"/>
                </a:solidFill>
                <a:latin typeface="Arial" panose="020B0604020202020204" pitchFamily="34" charset="0"/>
              </a:rPr>
              <a:t>10 </a:t>
            </a:r>
            <a:r>
              <a:rPr lang="en-US" altLang="zh-CN" sz="1800" b="0" dirty="0">
                <a:latin typeface="Arial" panose="020B0604020202020204" pitchFamily="34" charset="0"/>
              </a:rPr>
              <a:t>= 6</a:t>
            </a:r>
          </a:p>
        </p:txBody>
      </p:sp>
      <p:sp>
        <p:nvSpPr>
          <p:cNvPr id="78" name="Slide Number Placeholder 1">
            <a:extLst>
              <a:ext uri="{FF2B5EF4-FFF2-40B4-BE49-F238E27FC236}">
                <a16:creationId xmlns:a16="http://schemas.microsoft.com/office/drawing/2014/main" id="{F2EBAB80-F332-4EF6-A540-75E15CD85342}"/>
              </a:ext>
            </a:extLst>
          </p:cNvPr>
          <p:cNvSpPr txBox="1">
            <a:spLocks/>
          </p:cNvSpPr>
          <p:nvPr/>
        </p:nvSpPr>
        <p:spPr>
          <a:xfrm>
            <a:off x="9003959" y="6219009"/>
            <a:ext cx="2844800" cy="320675"/>
          </a:xfrm>
          <a:prstGeom prst="rect">
            <a:avLst/>
          </a:prstGeo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r"/>
            <a:fld id="{9CA331A9-1DD5-4C34-BAC9-1026D4AF2589}" type="slidenum">
              <a:rPr lang="en-US" altLang="zh-CN" sz="1400" smtClean="0"/>
              <a:pPr algn="r"/>
              <a:t>21</a:t>
            </a:fld>
            <a:endParaRPr lang="en-US" altLang="zh-CN" sz="1400" dirty="0"/>
          </a:p>
        </p:txBody>
      </p:sp>
      <p:sp>
        <p:nvSpPr>
          <p:cNvPr id="76" name="Rectangle 3"/>
          <p:cNvSpPr txBox="1">
            <a:spLocks noChangeArrowheads="1"/>
          </p:cNvSpPr>
          <p:nvPr/>
        </p:nvSpPr>
        <p:spPr bwMode="auto">
          <a:xfrm>
            <a:off x="767408" y="6045502"/>
            <a:ext cx="10892408" cy="775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chemeClr val="hlink"/>
              </a:buClr>
              <a:buFont typeface="Wingdings" panose="05000000000000000000" pitchFamily="2" charset="2"/>
              <a:buChar char="v"/>
              <a:defRPr sz="36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800" kern="1200">
                <a:solidFill>
                  <a:schemeClr val="tx1"/>
                </a:solidFill>
                <a:latin typeface="Arial" panose="020B0604020202020204" pitchFamily="34" charset="0"/>
                <a:ea typeface="+mn-ea"/>
                <a:cs typeface="+mn-cs"/>
              </a:defRPr>
            </a:lvl2pPr>
            <a:lvl3pPr marL="1143000" indent="-228600" algn="l" rtl="0" eaLnBrk="1" fontAlgn="base" hangingPunct="1">
              <a:spcBef>
                <a:spcPct val="20000"/>
              </a:spcBef>
              <a:spcAft>
                <a:spcPct val="0"/>
              </a:spcAft>
              <a:buClr>
                <a:schemeClr val="tx1"/>
              </a:buClr>
              <a:buChar char="•"/>
              <a:defRPr sz="2400" kern="1200">
                <a:solidFill>
                  <a:schemeClr val="tx1"/>
                </a:solidFill>
                <a:latin typeface="Arial" panose="020B0604020202020204" pitchFamily="34" charset="0"/>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Arial" panose="020B0604020202020204" pitchFamily="34" charset="0"/>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Ø"/>
            </a:pPr>
            <a:r>
              <a:rPr lang="zh-CN" altLang="en-US" sz="2800" dirty="0">
                <a:ea typeface="宋体" panose="02010600030101010101" pitchFamily="2" charset="-122"/>
              </a:rPr>
              <a:t>补码存在的作用是把减法运算转换为加法运算。</a:t>
            </a:r>
          </a:p>
        </p:txBody>
      </p:sp>
    </p:spTree>
    <p:extLst>
      <p:ext uri="{BB962C8B-B14F-4D97-AF65-F5344CB8AC3E}">
        <p14:creationId xmlns:p14="http://schemas.microsoft.com/office/powerpoint/2010/main" val="2752757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590"/>
                                        </p:tgtEl>
                                        <p:attrNameLst>
                                          <p:attrName>style.visibility</p:attrName>
                                        </p:attrNameLst>
                                      </p:cBhvr>
                                      <p:to>
                                        <p:strVal val="visible"/>
                                      </p:to>
                                    </p:set>
                                    <p:animEffect transition="in" filter="fade">
                                      <p:cBhvr>
                                        <p:cTn id="12" dur="500"/>
                                        <p:tgtEl>
                                          <p:spTgt spid="23590"/>
                                        </p:tgtEl>
                                      </p:cBhvr>
                                    </p:animEffect>
                                  </p:childTnLst>
                                </p:cTn>
                              </p:par>
                              <p:par>
                                <p:cTn id="13" presetID="10" presetClass="entr" presetSubtype="0" fill="hold" nodeType="withEffect">
                                  <p:stCondLst>
                                    <p:cond delay="0"/>
                                  </p:stCondLst>
                                  <p:childTnLst>
                                    <p:set>
                                      <p:cBhvr>
                                        <p:cTn id="14" dur="1" fill="hold">
                                          <p:stCondLst>
                                            <p:cond delay="0"/>
                                          </p:stCondLst>
                                        </p:cTn>
                                        <p:tgtEl>
                                          <p:spTgt spid="23628"/>
                                        </p:tgtEl>
                                        <p:attrNameLst>
                                          <p:attrName>style.visibility</p:attrName>
                                        </p:attrNameLst>
                                      </p:cBhvr>
                                      <p:to>
                                        <p:strVal val="visible"/>
                                      </p:to>
                                    </p:set>
                                    <p:animEffect transition="in" filter="fade">
                                      <p:cBhvr>
                                        <p:cTn id="15" dur="500"/>
                                        <p:tgtEl>
                                          <p:spTgt spid="2362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946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6"/>
                                        </p:tgtEl>
                                        <p:attrNameLst>
                                          <p:attrName>style.visibility</p:attrName>
                                        </p:attrNameLst>
                                      </p:cBhvr>
                                      <p:to>
                                        <p:strVal val="visible"/>
                                      </p:to>
                                    </p:set>
                                    <p:animEffect transition="in" filter="fade">
                                      <p:cBhvr>
                                        <p:cTn id="24"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90" grpId="0"/>
      <p:bldP spid="19467" grpId="0"/>
      <p:bldP spid="7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Freeform 2"/>
          <p:cNvSpPr>
            <a:spLocks/>
          </p:cNvSpPr>
          <p:nvPr/>
        </p:nvSpPr>
        <p:spPr bwMode="auto">
          <a:xfrm>
            <a:off x="5762625" y="2249489"/>
            <a:ext cx="1588" cy="212725"/>
          </a:xfrm>
          <a:custGeom>
            <a:avLst/>
            <a:gdLst>
              <a:gd name="T0" fmla="*/ 0 w 1"/>
              <a:gd name="T1" fmla="*/ 0 h 134"/>
              <a:gd name="T2" fmla="*/ 0 w 1"/>
              <a:gd name="T3" fmla="*/ 2147483646 h 134"/>
              <a:gd name="T4" fmla="*/ 0 60000 65536"/>
              <a:gd name="T5" fmla="*/ 0 60000 65536"/>
            </a:gdLst>
            <a:ahLst/>
            <a:cxnLst>
              <a:cxn ang="T4">
                <a:pos x="T0" y="T1"/>
              </a:cxn>
              <a:cxn ang="T5">
                <a:pos x="T2" y="T3"/>
              </a:cxn>
            </a:cxnLst>
            <a:rect l="0" t="0" r="r" b="b"/>
            <a:pathLst>
              <a:path w="1" h="134">
                <a:moveTo>
                  <a:pt x="0" y="0"/>
                </a:moveTo>
                <a:lnTo>
                  <a:pt x="0" y="134"/>
                </a:lnTo>
              </a:path>
            </a:pathLst>
          </a:custGeom>
          <a:noFill/>
          <a:ln w="12700">
            <a:solidFill>
              <a:schemeClr val="tx1"/>
            </a:solidFill>
            <a:round/>
            <a:headEnd type="triangle" w="med" len="me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3" name="Rectangle 3"/>
          <p:cNvSpPr>
            <a:spLocks noChangeArrowheads="1"/>
          </p:cNvSpPr>
          <p:nvPr/>
        </p:nvSpPr>
        <p:spPr bwMode="auto">
          <a:xfrm>
            <a:off x="5303838" y="2420938"/>
            <a:ext cx="4337050" cy="428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0" tIns="44446" rIns="90480" bIns="44446">
            <a:spAutoFit/>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a:spcBef>
                <a:spcPct val="50000"/>
              </a:spcBef>
              <a:buClrTx/>
              <a:buFontTx/>
              <a:buNone/>
            </a:pPr>
            <a:r>
              <a:rPr kumimoji="1" lang="zh-CN" altLang="en-US" sz="2100" b="0" dirty="0">
                <a:latin typeface="Times New Roman" panose="02020603050405020304" pitchFamily="18" charset="0"/>
              </a:rPr>
              <a:t>符号位    “</a:t>
            </a:r>
            <a:r>
              <a:rPr kumimoji="1" lang="en-US" altLang="zh-CN" sz="2200" dirty="0">
                <a:solidFill>
                  <a:srgbClr val="FF0000"/>
                </a:solidFill>
                <a:latin typeface="Times New Roman" panose="02020603050405020304" pitchFamily="18" charset="0"/>
                <a:ea typeface="楷体" panose="02010609060101010101" pitchFamily="49" charset="-122"/>
              </a:rPr>
              <a:t>0</a:t>
            </a:r>
            <a:r>
              <a:rPr kumimoji="1" lang="en-US" altLang="zh-CN" sz="2200" b="0" dirty="0">
                <a:latin typeface="Times New Roman" panose="02020603050405020304" pitchFamily="18" charset="0"/>
                <a:ea typeface="楷体" panose="02010609060101010101" pitchFamily="49" charset="-122"/>
              </a:rPr>
              <a:t>”</a:t>
            </a:r>
            <a:r>
              <a:rPr kumimoji="1" lang="zh-CN" altLang="en-US" sz="2200" b="0" dirty="0">
                <a:latin typeface="Times New Roman" panose="02020603050405020304" pitchFamily="18" charset="0"/>
                <a:ea typeface="楷体" panose="02010609060101010101" pitchFamily="49" charset="-122"/>
              </a:rPr>
              <a:t>表示正 、 “</a:t>
            </a:r>
            <a:r>
              <a:rPr kumimoji="1" lang="en-US" altLang="zh-CN" sz="2200" dirty="0">
                <a:solidFill>
                  <a:srgbClr val="FF0000"/>
                </a:solidFill>
                <a:latin typeface="Times New Roman" panose="02020603050405020304" pitchFamily="18" charset="0"/>
                <a:ea typeface="楷体" panose="02010609060101010101" pitchFamily="49" charset="-122"/>
              </a:rPr>
              <a:t>1</a:t>
            </a:r>
            <a:r>
              <a:rPr kumimoji="1" lang="en-US" altLang="zh-CN" sz="2200" b="0" dirty="0">
                <a:latin typeface="Times New Roman" panose="02020603050405020304" pitchFamily="18" charset="0"/>
                <a:ea typeface="楷体" panose="02010609060101010101" pitchFamily="49" charset="-122"/>
              </a:rPr>
              <a:t>”</a:t>
            </a:r>
            <a:r>
              <a:rPr kumimoji="1" lang="zh-CN" altLang="en-US" sz="2200" b="0" dirty="0">
                <a:latin typeface="Times New Roman" panose="02020603050405020304" pitchFamily="18" charset="0"/>
                <a:ea typeface="楷体" panose="02010609060101010101" pitchFamily="49" charset="-122"/>
              </a:rPr>
              <a:t>表示负</a:t>
            </a:r>
          </a:p>
        </p:txBody>
      </p:sp>
      <p:sp>
        <p:nvSpPr>
          <p:cNvPr id="17415" name="Rectangle 6"/>
          <p:cNvSpPr>
            <a:spLocks noChangeArrowheads="1"/>
          </p:cNvSpPr>
          <p:nvPr/>
        </p:nvSpPr>
        <p:spPr bwMode="auto">
          <a:xfrm>
            <a:off x="2351089" y="1773239"/>
            <a:ext cx="2808287"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4008" tIns="32004" rIns="64008" bIns="32004">
            <a:spAutoFit/>
          </a:bodyPr>
          <a:lstStyle>
            <a:lvl1pPr defTabSz="639763">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defTabSz="639763">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defTabSz="639763">
              <a:spcBef>
                <a:spcPct val="20000"/>
              </a:spcBef>
              <a:buClr>
                <a:schemeClr val="tx1"/>
              </a:buClr>
              <a:buChar char="•"/>
              <a:defRPr sz="2200">
                <a:solidFill>
                  <a:schemeClr val="tx2"/>
                </a:solidFill>
                <a:latin typeface="Arial" panose="020B0604020202020204" pitchFamily="34" charset="0"/>
              </a:defRPr>
            </a:lvl3pPr>
            <a:lvl4pPr marL="1600200" indent="-228600" defTabSz="639763">
              <a:spcBef>
                <a:spcPct val="20000"/>
              </a:spcBef>
              <a:buChar char="–"/>
              <a:defRPr sz="2000">
                <a:solidFill>
                  <a:schemeClr val="tx2"/>
                </a:solidFill>
                <a:latin typeface="Arial" panose="020B0604020202020204" pitchFamily="34" charset="0"/>
              </a:defRPr>
            </a:lvl4pPr>
            <a:lvl5pPr marL="2057400" indent="-228600" defTabSz="639763">
              <a:spcBef>
                <a:spcPct val="20000"/>
              </a:spcBef>
              <a:buChar char="»"/>
              <a:defRPr sz="2000">
                <a:solidFill>
                  <a:schemeClr val="tx2"/>
                </a:solidFill>
                <a:latin typeface="Arial" panose="020B0604020202020204" pitchFamily="34" charset="0"/>
              </a:defRPr>
            </a:lvl5pPr>
            <a:lvl6pPr marL="25146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50000"/>
              </a:spcBef>
              <a:buClrTx/>
              <a:buFontTx/>
              <a:buNone/>
            </a:pPr>
            <a:r>
              <a:rPr kumimoji="1" lang="zh-CN" altLang="en-US" sz="2100" dirty="0">
                <a:solidFill>
                  <a:srgbClr val="FF9933"/>
                </a:solidFill>
                <a:latin typeface="Times New Roman" panose="02020603050405020304" pitchFamily="18" charset="0"/>
              </a:rPr>
              <a:t>符号数的机器数表示</a:t>
            </a:r>
          </a:p>
        </p:txBody>
      </p:sp>
      <p:grpSp>
        <p:nvGrpSpPr>
          <p:cNvPr id="17416" name="Group 7"/>
          <p:cNvGrpSpPr>
            <a:grpSpLocks/>
          </p:cNvGrpSpPr>
          <p:nvPr/>
        </p:nvGrpSpPr>
        <p:grpSpPr bwMode="auto">
          <a:xfrm>
            <a:off x="5519739" y="1700213"/>
            <a:ext cx="3430587" cy="493712"/>
            <a:chOff x="632" y="1498"/>
            <a:chExt cx="3152" cy="988"/>
          </a:xfrm>
        </p:grpSpPr>
        <p:grpSp>
          <p:nvGrpSpPr>
            <p:cNvPr id="17504" name="Group 8"/>
            <p:cNvGrpSpPr>
              <a:grpSpLocks/>
            </p:cNvGrpSpPr>
            <p:nvPr/>
          </p:nvGrpSpPr>
          <p:grpSpPr bwMode="auto">
            <a:xfrm>
              <a:off x="632" y="1498"/>
              <a:ext cx="394" cy="988"/>
              <a:chOff x="0" y="0"/>
              <a:chExt cx="257" cy="480"/>
            </a:xfrm>
          </p:grpSpPr>
          <p:sp>
            <p:nvSpPr>
              <p:cNvPr id="17526" name="Rectangle 9"/>
              <p:cNvSpPr>
                <a:spLocks noChangeArrowheads="1"/>
              </p:cNvSpPr>
              <p:nvPr/>
            </p:nvSpPr>
            <p:spPr bwMode="auto">
              <a:xfrm>
                <a:off x="11" y="0"/>
                <a:ext cx="235" cy="48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600" tIns="0" rIns="12600" bIns="0"/>
              <a:lstStyle>
                <a:lvl1pPr defTabSz="639763">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defTabSz="639763">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defTabSz="639763">
                  <a:spcBef>
                    <a:spcPct val="20000"/>
                  </a:spcBef>
                  <a:buClr>
                    <a:schemeClr val="tx1"/>
                  </a:buClr>
                  <a:buChar char="•"/>
                  <a:defRPr sz="2200">
                    <a:solidFill>
                      <a:schemeClr val="tx2"/>
                    </a:solidFill>
                    <a:latin typeface="Arial" panose="020B0604020202020204" pitchFamily="34" charset="0"/>
                  </a:defRPr>
                </a:lvl3pPr>
                <a:lvl4pPr marL="1600200" indent="-228600" defTabSz="639763">
                  <a:spcBef>
                    <a:spcPct val="20000"/>
                  </a:spcBef>
                  <a:buChar char="–"/>
                  <a:defRPr sz="2000">
                    <a:solidFill>
                      <a:schemeClr val="tx2"/>
                    </a:solidFill>
                    <a:latin typeface="Arial" panose="020B0604020202020204" pitchFamily="34" charset="0"/>
                  </a:defRPr>
                </a:lvl4pPr>
                <a:lvl5pPr marL="2057400" indent="-228600" defTabSz="639763">
                  <a:spcBef>
                    <a:spcPct val="20000"/>
                  </a:spcBef>
                  <a:buChar char="»"/>
                  <a:defRPr sz="2000">
                    <a:solidFill>
                      <a:schemeClr val="tx2"/>
                    </a:solidFill>
                    <a:latin typeface="Arial" panose="020B0604020202020204" pitchFamily="34" charset="0"/>
                  </a:defRPr>
                </a:lvl5pPr>
                <a:lvl6pPr marL="25146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eaLnBrk="1" hangingPunct="1">
                  <a:spcBef>
                    <a:spcPct val="0"/>
                  </a:spcBef>
                  <a:buClrTx/>
                  <a:buFontTx/>
                  <a:buNone/>
                </a:pPr>
                <a:r>
                  <a:rPr kumimoji="1" lang="en-US" altLang="zh-CN" sz="2500">
                    <a:latin typeface="宋体" panose="02010600030101010101" pitchFamily="2" charset="-122"/>
                  </a:rPr>
                  <a:t>1</a:t>
                </a:r>
                <a:endParaRPr kumimoji="1" lang="en-US" altLang="zh-CN" sz="2500">
                  <a:latin typeface="Times New Roman" panose="02020603050405020304" pitchFamily="18" charset="0"/>
                </a:endParaRPr>
              </a:p>
            </p:txBody>
          </p:sp>
          <p:sp>
            <p:nvSpPr>
              <p:cNvPr id="17527" name="Rectangle 10"/>
              <p:cNvSpPr>
                <a:spLocks noChangeArrowheads="1"/>
              </p:cNvSpPr>
              <p:nvPr/>
            </p:nvSpPr>
            <p:spPr bwMode="auto">
              <a:xfrm>
                <a:off x="0" y="0"/>
                <a:ext cx="257" cy="48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tIns="0" rIns="18000" bIns="0"/>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endParaRPr lang="zh-CN" altLang="en-US" sz="1800" b="0">
                  <a:latin typeface="Arial" panose="020B0604020202020204" pitchFamily="34" charset="0"/>
                </a:endParaRPr>
              </a:p>
            </p:txBody>
          </p:sp>
        </p:grpSp>
        <p:grpSp>
          <p:nvGrpSpPr>
            <p:cNvPr id="17505" name="Group 11"/>
            <p:cNvGrpSpPr>
              <a:grpSpLocks/>
            </p:cNvGrpSpPr>
            <p:nvPr/>
          </p:nvGrpSpPr>
          <p:grpSpPr bwMode="auto">
            <a:xfrm>
              <a:off x="1026" y="1498"/>
              <a:ext cx="394" cy="988"/>
              <a:chOff x="257" y="0"/>
              <a:chExt cx="257" cy="480"/>
            </a:xfrm>
          </p:grpSpPr>
          <p:sp>
            <p:nvSpPr>
              <p:cNvPr id="17524" name="Rectangle 12"/>
              <p:cNvSpPr>
                <a:spLocks noChangeArrowheads="1"/>
              </p:cNvSpPr>
              <p:nvPr/>
            </p:nvSpPr>
            <p:spPr bwMode="auto">
              <a:xfrm>
                <a:off x="268" y="0"/>
                <a:ext cx="235" cy="48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600" tIns="0" rIns="12600" bIns="32004"/>
              <a:lstStyle>
                <a:lvl1pPr defTabSz="639763">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defTabSz="639763">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defTabSz="639763">
                  <a:spcBef>
                    <a:spcPct val="20000"/>
                  </a:spcBef>
                  <a:buClr>
                    <a:schemeClr val="tx1"/>
                  </a:buClr>
                  <a:buChar char="•"/>
                  <a:defRPr sz="2200">
                    <a:solidFill>
                      <a:schemeClr val="tx2"/>
                    </a:solidFill>
                    <a:latin typeface="Arial" panose="020B0604020202020204" pitchFamily="34" charset="0"/>
                  </a:defRPr>
                </a:lvl3pPr>
                <a:lvl4pPr marL="1600200" indent="-228600" defTabSz="639763">
                  <a:spcBef>
                    <a:spcPct val="20000"/>
                  </a:spcBef>
                  <a:buChar char="–"/>
                  <a:defRPr sz="2000">
                    <a:solidFill>
                      <a:schemeClr val="tx2"/>
                    </a:solidFill>
                    <a:latin typeface="Arial" panose="020B0604020202020204" pitchFamily="34" charset="0"/>
                  </a:defRPr>
                </a:lvl4pPr>
                <a:lvl5pPr marL="2057400" indent="-228600" defTabSz="639763">
                  <a:spcBef>
                    <a:spcPct val="20000"/>
                  </a:spcBef>
                  <a:buChar char="»"/>
                  <a:defRPr sz="2000">
                    <a:solidFill>
                      <a:schemeClr val="tx2"/>
                    </a:solidFill>
                    <a:latin typeface="Arial" panose="020B0604020202020204" pitchFamily="34" charset="0"/>
                  </a:defRPr>
                </a:lvl5pPr>
                <a:lvl6pPr marL="25146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eaLnBrk="1" hangingPunct="1">
                  <a:spcBef>
                    <a:spcPct val="0"/>
                  </a:spcBef>
                  <a:buClrTx/>
                  <a:buFontTx/>
                  <a:buNone/>
                </a:pPr>
                <a:r>
                  <a:rPr kumimoji="1" lang="en-US" altLang="zh-CN" sz="2500">
                    <a:latin typeface="宋体" panose="02010600030101010101" pitchFamily="2" charset="-122"/>
                  </a:rPr>
                  <a:t>0</a:t>
                </a:r>
                <a:endParaRPr kumimoji="1" lang="en-US" altLang="zh-CN" sz="2500">
                  <a:latin typeface="Times New Roman" panose="02020603050405020304" pitchFamily="18" charset="0"/>
                </a:endParaRPr>
              </a:p>
            </p:txBody>
          </p:sp>
          <p:sp>
            <p:nvSpPr>
              <p:cNvPr id="17525" name="Rectangle 13"/>
              <p:cNvSpPr>
                <a:spLocks noChangeArrowheads="1"/>
              </p:cNvSpPr>
              <p:nvPr/>
            </p:nvSpPr>
            <p:spPr bwMode="auto">
              <a:xfrm>
                <a:off x="257" y="0"/>
                <a:ext cx="257" cy="48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tIns="0" rIns="18000"/>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endParaRPr lang="zh-CN" altLang="en-US" sz="1800" b="0">
                  <a:latin typeface="Arial" panose="020B0604020202020204" pitchFamily="34" charset="0"/>
                </a:endParaRPr>
              </a:p>
            </p:txBody>
          </p:sp>
        </p:grpSp>
        <p:grpSp>
          <p:nvGrpSpPr>
            <p:cNvPr id="17506" name="Group 14"/>
            <p:cNvGrpSpPr>
              <a:grpSpLocks/>
            </p:cNvGrpSpPr>
            <p:nvPr/>
          </p:nvGrpSpPr>
          <p:grpSpPr bwMode="auto">
            <a:xfrm>
              <a:off x="1420" y="1498"/>
              <a:ext cx="394" cy="988"/>
              <a:chOff x="514" y="0"/>
              <a:chExt cx="257" cy="480"/>
            </a:xfrm>
          </p:grpSpPr>
          <p:sp>
            <p:nvSpPr>
              <p:cNvPr id="17522" name="Rectangle 15"/>
              <p:cNvSpPr>
                <a:spLocks noChangeArrowheads="1"/>
              </p:cNvSpPr>
              <p:nvPr/>
            </p:nvSpPr>
            <p:spPr bwMode="auto">
              <a:xfrm>
                <a:off x="525" y="0"/>
                <a:ext cx="235" cy="48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600" tIns="0" rIns="12600" bIns="32004"/>
              <a:lstStyle>
                <a:lvl1pPr defTabSz="639763">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defTabSz="639763">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defTabSz="639763">
                  <a:spcBef>
                    <a:spcPct val="20000"/>
                  </a:spcBef>
                  <a:buClr>
                    <a:schemeClr val="tx1"/>
                  </a:buClr>
                  <a:buChar char="•"/>
                  <a:defRPr sz="2200">
                    <a:solidFill>
                      <a:schemeClr val="tx2"/>
                    </a:solidFill>
                    <a:latin typeface="Arial" panose="020B0604020202020204" pitchFamily="34" charset="0"/>
                  </a:defRPr>
                </a:lvl3pPr>
                <a:lvl4pPr marL="1600200" indent="-228600" defTabSz="639763">
                  <a:spcBef>
                    <a:spcPct val="20000"/>
                  </a:spcBef>
                  <a:buChar char="–"/>
                  <a:defRPr sz="2000">
                    <a:solidFill>
                      <a:schemeClr val="tx2"/>
                    </a:solidFill>
                    <a:latin typeface="Arial" panose="020B0604020202020204" pitchFamily="34" charset="0"/>
                  </a:defRPr>
                </a:lvl4pPr>
                <a:lvl5pPr marL="2057400" indent="-228600" defTabSz="639763">
                  <a:spcBef>
                    <a:spcPct val="20000"/>
                  </a:spcBef>
                  <a:buChar char="»"/>
                  <a:defRPr sz="2000">
                    <a:solidFill>
                      <a:schemeClr val="tx2"/>
                    </a:solidFill>
                    <a:latin typeface="Arial" panose="020B0604020202020204" pitchFamily="34" charset="0"/>
                  </a:defRPr>
                </a:lvl5pPr>
                <a:lvl6pPr marL="25146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eaLnBrk="1" hangingPunct="1">
                  <a:spcBef>
                    <a:spcPct val="0"/>
                  </a:spcBef>
                  <a:buClrTx/>
                  <a:buFontTx/>
                  <a:buNone/>
                </a:pPr>
                <a:r>
                  <a:rPr kumimoji="1" lang="en-US" altLang="zh-CN" sz="2500">
                    <a:latin typeface="宋体" panose="02010600030101010101" pitchFamily="2" charset="-122"/>
                  </a:rPr>
                  <a:t>1</a:t>
                </a:r>
                <a:endParaRPr kumimoji="1" lang="en-US" altLang="zh-CN" sz="2500">
                  <a:latin typeface="Times New Roman" panose="02020603050405020304" pitchFamily="18" charset="0"/>
                </a:endParaRPr>
              </a:p>
            </p:txBody>
          </p:sp>
          <p:sp>
            <p:nvSpPr>
              <p:cNvPr id="17523" name="Rectangle 16"/>
              <p:cNvSpPr>
                <a:spLocks noChangeArrowheads="1"/>
              </p:cNvSpPr>
              <p:nvPr/>
            </p:nvSpPr>
            <p:spPr bwMode="auto">
              <a:xfrm>
                <a:off x="514" y="0"/>
                <a:ext cx="257" cy="48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tIns="0" rIns="18000"/>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endParaRPr lang="zh-CN" altLang="en-US" sz="1800" b="0">
                  <a:latin typeface="Arial" panose="020B0604020202020204" pitchFamily="34" charset="0"/>
                </a:endParaRPr>
              </a:p>
            </p:txBody>
          </p:sp>
        </p:grpSp>
        <p:grpSp>
          <p:nvGrpSpPr>
            <p:cNvPr id="17507" name="Group 17"/>
            <p:cNvGrpSpPr>
              <a:grpSpLocks/>
            </p:cNvGrpSpPr>
            <p:nvPr/>
          </p:nvGrpSpPr>
          <p:grpSpPr bwMode="auto">
            <a:xfrm>
              <a:off x="1814" y="1498"/>
              <a:ext cx="394" cy="988"/>
              <a:chOff x="771" y="0"/>
              <a:chExt cx="257" cy="480"/>
            </a:xfrm>
          </p:grpSpPr>
          <p:sp>
            <p:nvSpPr>
              <p:cNvPr id="17520" name="Rectangle 18"/>
              <p:cNvSpPr>
                <a:spLocks noChangeArrowheads="1"/>
              </p:cNvSpPr>
              <p:nvPr/>
            </p:nvSpPr>
            <p:spPr bwMode="auto">
              <a:xfrm>
                <a:off x="782" y="0"/>
                <a:ext cx="235" cy="48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600" tIns="0" rIns="12600" bIns="32004"/>
              <a:lstStyle>
                <a:lvl1pPr defTabSz="639763">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defTabSz="639763">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defTabSz="639763">
                  <a:spcBef>
                    <a:spcPct val="20000"/>
                  </a:spcBef>
                  <a:buClr>
                    <a:schemeClr val="tx1"/>
                  </a:buClr>
                  <a:buChar char="•"/>
                  <a:defRPr sz="2200">
                    <a:solidFill>
                      <a:schemeClr val="tx2"/>
                    </a:solidFill>
                    <a:latin typeface="Arial" panose="020B0604020202020204" pitchFamily="34" charset="0"/>
                  </a:defRPr>
                </a:lvl3pPr>
                <a:lvl4pPr marL="1600200" indent="-228600" defTabSz="639763">
                  <a:spcBef>
                    <a:spcPct val="20000"/>
                  </a:spcBef>
                  <a:buChar char="–"/>
                  <a:defRPr sz="2000">
                    <a:solidFill>
                      <a:schemeClr val="tx2"/>
                    </a:solidFill>
                    <a:latin typeface="Arial" panose="020B0604020202020204" pitchFamily="34" charset="0"/>
                  </a:defRPr>
                </a:lvl4pPr>
                <a:lvl5pPr marL="2057400" indent="-228600" defTabSz="639763">
                  <a:spcBef>
                    <a:spcPct val="20000"/>
                  </a:spcBef>
                  <a:buChar char="»"/>
                  <a:defRPr sz="2000">
                    <a:solidFill>
                      <a:schemeClr val="tx2"/>
                    </a:solidFill>
                    <a:latin typeface="Arial" panose="020B0604020202020204" pitchFamily="34" charset="0"/>
                  </a:defRPr>
                </a:lvl5pPr>
                <a:lvl6pPr marL="25146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eaLnBrk="1" hangingPunct="1">
                  <a:spcBef>
                    <a:spcPct val="0"/>
                  </a:spcBef>
                  <a:buClrTx/>
                  <a:buFontTx/>
                  <a:buNone/>
                </a:pPr>
                <a:r>
                  <a:rPr kumimoji="1" lang="en-US" altLang="zh-CN" sz="2500">
                    <a:latin typeface="宋体" panose="02010600030101010101" pitchFamily="2" charset="-122"/>
                  </a:rPr>
                  <a:t>0</a:t>
                </a:r>
                <a:endParaRPr kumimoji="1" lang="en-US" altLang="zh-CN" sz="2500">
                  <a:latin typeface="Times New Roman" panose="02020603050405020304" pitchFamily="18" charset="0"/>
                </a:endParaRPr>
              </a:p>
            </p:txBody>
          </p:sp>
          <p:sp>
            <p:nvSpPr>
              <p:cNvPr id="17521" name="Rectangle 19"/>
              <p:cNvSpPr>
                <a:spLocks noChangeArrowheads="1"/>
              </p:cNvSpPr>
              <p:nvPr/>
            </p:nvSpPr>
            <p:spPr bwMode="auto">
              <a:xfrm>
                <a:off x="771" y="0"/>
                <a:ext cx="257" cy="48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tIns="0" rIns="18000"/>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endParaRPr lang="zh-CN" altLang="en-US" sz="1800" b="0">
                  <a:latin typeface="Arial" panose="020B0604020202020204" pitchFamily="34" charset="0"/>
                </a:endParaRPr>
              </a:p>
            </p:txBody>
          </p:sp>
        </p:grpSp>
        <p:grpSp>
          <p:nvGrpSpPr>
            <p:cNvPr id="17508" name="Group 20"/>
            <p:cNvGrpSpPr>
              <a:grpSpLocks/>
            </p:cNvGrpSpPr>
            <p:nvPr/>
          </p:nvGrpSpPr>
          <p:grpSpPr bwMode="auto">
            <a:xfrm>
              <a:off x="2208" y="1498"/>
              <a:ext cx="394" cy="988"/>
              <a:chOff x="1028" y="0"/>
              <a:chExt cx="257" cy="480"/>
            </a:xfrm>
          </p:grpSpPr>
          <p:sp>
            <p:nvSpPr>
              <p:cNvPr id="17518" name="Rectangle 21"/>
              <p:cNvSpPr>
                <a:spLocks noChangeArrowheads="1"/>
              </p:cNvSpPr>
              <p:nvPr/>
            </p:nvSpPr>
            <p:spPr bwMode="auto">
              <a:xfrm>
                <a:off x="1039" y="0"/>
                <a:ext cx="235" cy="48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600" tIns="0" rIns="12600" bIns="32004"/>
              <a:lstStyle>
                <a:lvl1pPr defTabSz="639763">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defTabSz="639763">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defTabSz="639763">
                  <a:spcBef>
                    <a:spcPct val="20000"/>
                  </a:spcBef>
                  <a:buClr>
                    <a:schemeClr val="tx1"/>
                  </a:buClr>
                  <a:buChar char="•"/>
                  <a:defRPr sz="2200">
                    <a:solidFill>
                      <a:schemeClr val="tx2"/>
                    </a:solidFill>
                    <a:latin typeface="Arial" panose="020B0604020202020204" pitchFamily="34" charset="0"/>
                  </a:defRPr>
                </a:lvl3pPr>
                <a:lvl4pPr marL="1600200" indent="-228600" defTabSz="639763">
                  <a:spcBef>
                    <a:spcPct val="20000"/>
                  </a:spcBef>
                  <a:buChar char="–"/>
                  <a:defRPr sz="2000">
                    <a:solidFill>
                      <a:schemeClr val="tx2"/>
                    </a:solidFill>
                    <a:latin typeface="Arial" panose="020B0604020202020204" pitchFamily="34" charset="0"/>
                  </a:defRPr>
                </a:lvl4pPr>
                <a:lvl5pPr marL="2057400" indent="-228600" defTabSz="639763">
                  <a:spcBef>
                    <a:spcPct val="20000"/>
                  </a:spcBef>
                  <a:buChar char="»"/>
                  <a:defRPr sz="2000">
                    <a:solidFill>
                      <a:schemeClr val="tx2"/>
                    </a:solidFill>
                    <a:latin typeface="Arial" panose="020B0604020202020204" pitchFamily="34" charset="0"/>
                  </a:defRPr>
                </a:lvl5pPr>
                <a:lvl6pPr marL="25146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eaLnBrk="1" hangingPunct="1">
                  <a:spcBef>
                    <a:spcPct val="0"/>
                  </a:spcBef>
                  <a:buClrTx/>
                  <a:buFontTx/>
                  <a:buNone/>
                </a:pPr>
                <a:r>
                  <a:rPr kumimoji="1" lang="en-US" altLang="zh-CN" sz="2500">
                    <a:latin typeface="宋体" panose="02010600030101010101" pitchFamily="2" charset="-122"/>
                  </a:rPr>
                  <a:t>1</a:t>
                </a:r>
                <a:endParaRPr kumimoji="1" lang="en-US" altLang="zh-CN" sz="2500">
                  <a:latin typeface="Times New Roman" panose="02020603050405020304" pitchFamily="18" charset="0"/>
                </a:endParaRPr>
              </a:p>
            </p:txBody>
          </p:sp>
          <p:sp>
            <p:nvSpPr>
              <p:cNvPr id="17519" name="Rectangle 22"/>
              <p:cNvSpPr>
                <a:spLocks noChangeArrowheads="1"/>
              </p:cNvSpPr>
              <p:nvPr/>
            </p:nvSpPr>
            <p:spPr bwMode="auto">
              <a:xfrm>
                <a:off x="1028" y="0"/>
                <a:ext cx="257" cy="48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tIns="0" rIns="18000"/>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endParaRPr lang="zh-CN" altLang="en-US" sz="1800" b="0">
                  <a:latin typeface="Arial" panose="020B0604020202020204" pitchFamily="34" charset="0"/>
                </a:endParaRPr>
              </a:p>
            </p:txBody>
          </p:sp>
        </p:grpSp>
        <p:grpSp>
          <p:nvGrpSpPr>
            <p:cNvPr id="17509" name="Group 23"/>
            <p:cNvGrpSpPr>
              <a:grpSpLocks/>
            </p:cNvGrpSpPr>
            <p:nvPr/>
          </p:nvGrpSpPr>
          <p:grpSpPr bwMode="auto">
            <a:xfrm>
              <a:off x="2602" y="1498"/>
              <a:ext cx="394" cy="988"/>
              <a:chOff x="1285" y="0"/>
              <a:chExt cx="257" cy="480"/>
            </a:xfrm>
          </p:grpSpPr>
          <p:sp>
            <p:nvSpPr>
              <p:cNvPr id="17516" name="Rectangle 24"/>
              <p:cNvSpPr>
                <a:spLocks noChangeArrowheads="1"/>
              </p:cNvSpPr>
              <p:nvPr/>
            </p:nvSpPr>
            <p:spPr bwMode="auto">
              <a:xfrm>
                <a:off x="1296" y="0"/>
                <a:ext cx="235" cy="48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600" tIns="0" rIns="12600" bIns="32004"/>
              <a:lstStyle>
                <a:lvl1pPr defTabSz="639763">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defTabSz="639763">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defTabSz="639763">
                  <a:spcBef>
                    <a:spcPct val="20000"/>
                  </a:spcBef>
                  <a:buClr>
                    <a:schemeClr val="tx1"/>
                  </a:buClr>
                  <a:buChar char="•"/>
                  <a:defRPr sz="2200">
                    <a:solidFill>
                      <a:schemeClr val="tx2"/>
                    </a:solidFill>
                    <a:latin typeface="Arial" panose="020B0604020202020204" pitchFamily="34" charset="0"/>
                  </a:defRPr>
                </a:lvl3pPr>
                <a:lvl4pPr marL="1600200" indent="-228600" defTabSz="639763">
                  <a:spcBef>
                    <a:spcPct val="20000"/>
                  </a:spcBef>
                  <a:buChar char="–"/>
                  <a:defRPr sz="2000">
                    <a:solidFill>
                      <a:schemeClr val="tx2"/>
                    </a:solidFill>
                    <a:latin typeface="Arial" panose="020B0604020202020204" pitchFamily="34" charset="0"/>
                  </a:defRPr>
                </a:lvl4pPr>
                <a:lvl5pPr marL="2057400" indent="-228600" defTabSz="639763">
                  <a:spcBef>
                    <a:spcPct val="20000"/>
                  </a:spcBef>
                  <a:buChar char="»"/>
                  <a:defRPr sz="2000">
                    <a:solidFill>
                      <a:schemeClr val="tx2"/>
                    </a:solidFill>
                    <a:latin typeface="Arial" panose="020B0604020202020204" pitchFamily="34" charset="0"/>
                  </a:defRPr>
                </a:lvl5pPr>
                <a:lvl6pPr marL="25146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eaLnBrk="1" hangingPunct="1">
                  <a:spcBef>
                    <a:spcPct val="0"/>
                  </a:spcBef>
                  <a:buClrTx/>
                  <a:buFontTx/>
                  <a:buNone/>
                </a:pPr>
                <a:r>
                  <a:rPr kumimoji="1" lang="en-US" altLang="zh-CN" sz="2500">
                    <a:latin typeface="宋体" panose="02010600030101010101" pitchFamily="2" charset="-122"/>
                  </a:rPr>
                  <a:t>1</a:t>
                </a:r>
                <a:endParaRPr kumimoji="1" lang="en-US" altLang="zh-CN" sz="2500">
                  <a:latin typeface="Times New Roman" panose="02020603050405020304" pitchFamily="18" charset="0"/>
                </a:endParaRPr>
              </a:p>
            </p:txBody>
          </p:sp>
          <p:sp>
            <p:nvSpPr>
              <p:cNvPr id="17517" name="Rectangle 25"/>
              <p:cNvSpPr>
                <a:spLocks noChangeArrowheads="1"/>
              </p:cNvSpPr>
              <p:nvPr/>
            </p:nvSpPr>
            <p:spPr bwMode="auto">
              <a:xfrm>
                <a:off x="1285" y="0"/>
                <a:ext cx="257" cy="48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tIns="0" rIns="18000"/>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endParaRPr lang="zh-CN" altLang="en-US" sz="1800" b="0">
                  <a:latin typeface="Arial" panose="020B0604020202020204" pitchFamily="34" charset="0"/>
                </a:endParaRPr>
              </a:p>
            </p:txBody>
          </p:sp>
        </p:grpSp>
        <p:grpSp>
          <p:nvGrpSpPr>
            <p:cNvPr id="17510" name="Group 26"/>
            <p:cNvGrpSpPr>
              <a:grpSpLocks/>
            </p:cNvGrpSpPr>
            <p:nvPr/>
          </p:nvGrpSpPr>
          <p:grpSpPr bwMode="auto">
            <a:xfrm>
              <a:off x="2996" y="1498"/>
              <a:ext cx="394" cy="988"/>
              <a:chOff x="1542" y="0"/>
              <a:chExt cx="257" cy="480"/>
            </a:xfrm>
          </p:grpSpPr>
          <p:sp>
            <p:nvSpPr>
              <p:cNvPr id="17514" name="Rectangle 27"/>
              <p:cNvSpPr>
                <a:spLocks noChangeArrowheads="1"/>
              </p:cNvSpPr>
              <p:nvPr/>
            </p:nvSpPr>
            <p:spPr bwMode="auto">
              <a:xfrm>
                <a:off x="1553" y="0"/>
                <a:ext cx="235" cy="48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600" tIns="0" rIns="12600" bIns="32004"/>
              <a:lstStyle>
                <a:lvl1pPr defTabSz="639763">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defTabSz="639763">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defTabSz="639763">
                  <a:spcBef>
                    <a:spcPct val="20000"/>
                  </a:spcBef>
                  <a:buClr>
                    <a:schemeClr val="tx1"/>
                  </a:buClr>
                  <a:buChar char="•"/>
                  <a:defRPr sz="2200">
                    <a:solidFill>
                      <a:schemeClr val="tx2"/>
                    </a:solidFill>
                    <a:latin typeface="Arial" panose="020B0604020202020204" pitchFamily="34" charset="0"/>
                  </a:defRPr>
                </a:lvl3pPr>
                <a:lvl4pPr marL="1600200" indent="-228600" defTabSz="639763">
                  <a:spcBef>
                    <a:spcPct val="20000"/>
                  </a:spcBef>
                  <a:buChar char="–"/>
                  <a:defRPr sz="2000">
                    <a:solidFill>
                      <a:schemeClr val="tx2"/>
                    </a:solidFill>
                    <a:latin typeface="Arial" panose="020B0604020202020204" pitchFamily="34" charset="0"/>
                  </a:defRPr>
                </a:lvl4pPr>
                <a:lvl5pPr marL="2057400" indent="-228600" defTabSz="639763">
                  <a:spcBef>
                    <a:spcPct val="20000"/>
                  </a:spcBef>
                  <a:buChar char="»"/>
                  <a:defRPr sz="2000">
                    <a:solidFill>
                      <a:schemeClr val="tx2"/>
                    </a:solidFill>
                    <a:latin typeface="Arial" panose="020B0604020202020204" pitchFamily="34" charset="0"/>
                  </a:defRPr>
                </a:lvl5pPr>
                <a:lvl6pPr marL="25146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eaLnBrk="1" hangingPunct="1">
                  <a:spcBef>
                    <a:spcPct val="0"/>
                  </a:spcBef>
                  <a:buClrTx/>
                  <a:buFontTx/>
                  <a:buNone/>
                </a:pPr>
                <a:r>
                  <a:rPr kumimoji="1" lang="en-US" altLang="zh-CN" sz="2500">
                    <a:latin typeface="宋体" panose="02010600030101010101" pitchFamily="2" charset="-122"/>
                  </a:rPr>
                  <a:t>0</a:t>
                </a:r>
                <a:endParaRPr kumimoji="1" lang="en-US" altLang="zh-CN" sz="2500">
                  <a:latin typeface="Times New Roman" panose="02020603050405020304" pitchFamily="18" charset="0"/>
                </a:endParaRPr>
              </a:p>
            </p:txBody>
          </p:sp>
          <p:sp>
            <p:nvSpPr>
              <p:cNvPr id="17515" name="Rectangle 28"/>
              <p:cNvSpPr>
                <a:spLocks noChangeArrowheads="1"/>
              </p:cNvSpPr>
              <p:nvPr/>
            </p:nvSpPr>
            <p:spPr bwMode="auto">
              <a:xfrm>
                <a:off x="1542" y="0"/>
                <a:ext cx="257" cy="48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tIns="0" rIns="18000"/>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endParaRPr lang="zh-CN" altLang="en-US" sz="1800" b="0">
                  <a:latin typeface="Arial" panose="020B0604020202020204" pitchFamily="34" charset="0"/>
                </a:endParaRPr>
              </a:p>
            </p:txBody>
          </p:sp>
        </p:grpSp>
        <p:grpSp>
          <p:nvGrpSpPr>
            <p:cNvPr id="17511" name="Group 29"/>
            <p:cNvGrpSpPr>
              <a:grpSpLocks/>
            </p:cNvGrpSpPr>
            <p:nvPr/>
          </p:nvGrpSpPr>
          <p:grpSpPr bwMode="auto">
            <a:xfrm>
              <a:off x="3390" y="1498"/>
              <a:ext cx="394" cy="988"/>
              <a:chOff x="1799" y="0"/>
              <a:chExt cx="257" cy="480"/>
            </a:xfrm>
          </p:grpSpPr>
          <p:sp>
            <p:nvSpPr>
              <p:cNvPr id="17512" name="Rectangle 30"/>
              <p:cNvSpPr>
                <a:spLocks noChangeArrowheads="1"/>
              </p:cNvSpPr>
              <p:nvPr/>
            </p:nvSpPr>
            <p:spPr bwMode="auto">
              <a:xfrm>
                <a:off x="1810" y="0"/>
                <a:ext cx="235" cy="48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600" tIns="0" rIns="12600" bIns="32004"/>
              <a:lstStyle>
                <a:lvl1pPr defTabSz="639763">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defTabSz="639763">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defTabSz="639763">
                  <a:spcBef>
                    <a:spcPct val="20000"/>
                  </a:spcBef>
                  <a:buClr>
                    <a:schemeClr val="tx1"/>
                  </a:buClr>
                  <a:buChar char="•"/>
                  <a:defRPr sz="2200">
                    <a:solidFill>
                      <a:schemeClr val="tx2"/>
                    </a:solidFill>
                    <a:latin typeface="Arial" panose="020B0604020202020204" pitchFamily="34" charset="0"/>
                  </a:defRPr>
                </a:lvl3pPr>
                <a:lvl4pPr marL="1600200" indent="-228600" defTabSz="639763">
                  <a:spcBef>
                    <a:spcPct val="20000"/>
                  </a:spcBef>
                  <a:buChar char="–"/>
                  <a:defRPr sz="2000">
                    <a:solidFill>
                      <a:schemeClr val="tx2"/>
                    </a:solidFill>
                    <a:latin typeface="Arial" panose="020B0604020202020204" pitchFamily="34" charset="0"/>
                  </a:defRPr>
                </a:lvl4pPr>
                <a:lvl5pPr marL="2057400" indent="-228600" defTabSz="639763">
                  <a:spcBef>
                    <a:spcPct val="20000"/>
                  </a:spcBef>
                  <a:buChar char="»"/>
                  <a:defRPr sz="2000">
                    <a:solidFill>
                      <a:schemeClr val="tx2"/>
                    </a:solidFill>
                    <a:latin typeface="Arial" panose="020B0604020202020204" pitchFamily="34" charset="0"/>
                  </a:defRPr>
                </a:lvl5pPr>
                <a:lvl6pPr marL="25146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eaLnBrk="1" hangingPunct="1">
                  <a:spcBef>
                    <a:spcPct val="0"/>
                  </a:spcBef>
                  <a:buClrTx/>
                  <a:buFontTx/>
                  <a:buNone/>
                </a:pPr>
                <a:r>
                  <a:rPr kumimoji="1" lang="en-US" altLang="zh-CN" sz="2500">
                    <a:latin typeface="宋体" panose="02010600030101010101" pitchFamily="2" charset="-122"/>
                  </a:rPr>
                  <a:t>0</a:t>
                </a:r>
                <a:endParaRPr kumimoji="1" lang="en-US" altLang="zh-CN" sz="2500">
                  <a:latin typeface="Times New Roman" panose="02020603050405020304" pitchFamily="18" charset="0"/>
                </a:endParaRPr>
              </a:p>
            </p:txBody>
          </p:sp>
          <p:sp>
            <p:nvSpPr>
              <p:cNvPr id="17513" name="Rectangle 31"/>
              <p:cNvSpPr>
                <a:spLocks noChangeArrowheads="1"/>
              </p:cNvSpPr>
              <p:nvPr/>
            </p:nvSpPr>
            <p:spPr bwMode="auto">
              <a:xfrm>
                <a:off x="1799" y="0"/>
                <a:ext cx="257" cy="48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tIns="0" rIns="18000"/>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endParaRPr lang="zh-CN" altLang="en-US" sz="1800" b="0">
                  <a:latin typeface="Arial" panose="020B0604020202020204" pitchFamily="34" charset="0"/>
                </a:endParaRPr>
              </a:p>
            </p:txBody>
          </p:sp>
        </p:grpSp>
      </p:grpSp>
      <p:grpSp>
        <p:nvGrpSpPr>
          <p:cNvPr id="1855607" name="Group 119"/>
          <p:cNvGrpSpPr>
            <a:grpSpLocks/>
          </p:cNvGrpSpPr>
          <p:nvPr/>
        </p:nvGrpSpPr>
        <p:grpSpPr bwMode="auto">
          <a:xfrm>
            <a:off x="2208213" y="4221164"/>
            <a:ext cx="7524750" cy="1728787"/>
            <a:chOff x="431" y="2659"/>
            <a:chExt cx="4740" cy="1089"/>
          </a:xfrm>
        </p:grpSpPr>
        <p:sp>
          <p:nvSpPr>
            <p:cNvPr id="17448" name="Rectangle 4"/>
            <p:cNvSpPr>
              <a:spLocks noChangeArrowheads="1"/>
            </p:cNvSpPr>
            <p:nvPr/>
          </p:nvSpPr>
          <p:spPr bwMode="auto">
            <a:xfrm>
              <a:off x="431" y="2880"/>
              <a:ext cx="955" cy="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0" tIns="44446" rIns="90480" bIns="44446">
              <a:spAutoFit/>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a:spcBef>
                  <a:spcPct val="50000"/>
                </a:spcBef>
                <a:buClrTx/>
                <a:buFontTx/>
                <a:buNone/>
              </a:pPr>
              <a:r>
                <a:rPr kumimoji="1" lang="en-US" altLang="zh-CN" sz="2100">
                  <a:solidFill>
                    <a:srgbClr val="FF9933"/>
                  </a:solidFill>
                  <a:latin typeface="Times New Roman" panose="02020603050405020304" pitchFamily="18" charset="0"/>
                </a:rPr>
                <a:t>   </a:t>
              </a:r>
              <a:r>
                <a:rPr kumimoji="1" lang="zh-CN" altLang="en-US" sz="2100">
                  <a:solidFill>
                    <a:srgbClr val="FF9933"/>
                  </a:solidFill>
                  <a:latin typeface="Times New Roman" panose="02020603050405020304" pitchFamily="18" charset="0"/>
                </a:rPr>
                <a:t>定点整数</a:t>
              </a:r>
              <a:r>
                <a:rPr kumimoji="1" lang="zh-CN" altLang="en-US" sz="2100">
                  <a:solidFill>
                    <a:srgbClr val="FF0000"/>
                  </a:solidFill>
                  <a:latin typeface="Times New Roman" panose="02020603050405020304" pitchFamily="18" charset="0"/>
                </a:rPr>
                <a:t> </a:t>
              </a:r>
            </a:p>
          </p:txBody>
        </p:sp>
        <p:sp>
          <p:nvSpPr>
            <p:cNvPr id="17449" name="Oval 33"/>
            <p:cNvSpPr>
              <a:spLocks noChangeArrowheads="1"/>
            </p:cNvSpPr>
            <p:nvPr/>
          </p:nvSpPr>
          <p:spPr bwMode="auto">
            <a:xfrm>
              <a:off x="3657" y="2894"/>
              <a:ext cx="88" cy="82"/>
            </a:xfrm>
            <a:prstGeom prst="ellipse">
              <a:avLst/>
            </a:prstGeom>
            <a:solidFill>
              <a:schemeClr val="tx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endParaRPr lang="zh-CN" altLang="en-US" sz="1800" b="0">
                <a:latin typeface="Arial" panose="020B0604020202020204" pitchFamily="34" charset="0"/>
              </a:endParaRPr>
            </a:p>
          </p:txBody>
        </p:sp>
        <p:sp>
          <p:nvSpPr>
            <p:cNvPr id="17450" name="Line 34"/>
            <p:cNvSpPr>
              <a:spLocks noChangeShapeType="1"/>
            </p:cNvSpPr>
            <p:nvPr/>
          </p:nvSpPr>
          <p:spPr bwMode="auto">
            <a:xfrm>
              <a:off x="3789" y="2948"/>
              <a:ext cx="568" cy="217"/>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1" name="Oval 35"/>
            <p:cNvSpPr>
              <a:spLocks noChangeArrowheads="1"/>
            </p:cNvSpPr>
            <p:nvPr/>
          </p:nvSpPr>
          <p:spPr bwMode="auto">
            <a:xfrm>
              <a:off x="3657" y="3323"/>
              <a:ext cx="77" cy="75"/>
            </a:xfrm>
            <a:prstGeom prst="ellipse">
              <a:avLst/>
            </a:prstGeom>
            <a:solidFill>
              <a:schemeClr val="tx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endParaRPr lang="zh-CN" altLang="en-US" sz="1800" b="0">
                <a:latin typeface="Arial" panose="020B0604020202020204" pitchFamily="34" charset="0"/>
              </a:endParaRPr>
            </a:p>
          </p:txBody>
        </p:sp>
        <p:grpSp>
          <p:nvGrpSpPr>
            <p:cNvPr id="17452" name="Group 36"/>
            <p:cNvGrpSpPr>
              <a:grpSpLocks/>
            </p:cNvGrpSpPr>
            <p:nvPr/>
          </p:nvGrpSpPr>
          <p:grpSpPr bwMode="auto">
            <a:xfrm>
              <a:off x="1550" y="2659"/>
              <a:ext cx="2162" cy="285"/>
              <a:chOff x="632" y="1498"/>
              <a:chExt cx="3152" cy="988"/>
            </a:xfrm>
          </p:grpSpPr>
          <p:grpSp>
            <p:nvGrpSpPr>
              <p:cNvPr id="17480" name="Group 37"/>
              <p:cNvGrpSpPr>
                <a:grpSpLocks/>
              </p:cNvGrpSpPr>
              <p:nvPr/>
            </p:nvGrpSpPr>
            <p:grpSpPr bwMode="auto">
              <a:xfrm>
                <a:off x="632" y="1498"/>
                <a:ext cx="394" cy="988"/>
                <a:chOff x="0" y="0"/>
                <a:chExt cx="257" cy="480"/>
              </a:xfrm>
            </p:grpSpPr>
            <p:sp>
              <p:nvSpPr>
                <p:cNvPr id="17502" name="Rectangle 38"/>
                <p:cNvSpPr>
                  <a:spLocks noChangeArrowheads="1"/>
                </p:cNvSpPr>
                <p:nvPr/>
              </p:nvSpPr>
              <p:spPr bwMode="auto">
                <a:xfrm>
                  <a:off x="11" y="0"/>
                  <a:ext cx="235" cy="48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600" tIns="0" rIns="12600" bIns="0"/>
                <a:lstStyle>
                  <a:lvl1pPr defTabSz="639763">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defTabSz="639763">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defTabSz="639763">
                    <a:spcBef>
                      <a:spcPct val="20000"/>
                    </a:spcBef>
                    <a:buClr>
                      <a:schemeClr val="tx1"/>
                    </a:buClr>
                    <a:buChar char="•"/>
                    <a:defRPr sz="2200">
                      <a:solidFill>
                        <a:schemeClr val="tx2"/>
                      </a:solidFill>
                      <a:latin typeface="Arial" panose="020B0604020202020204" pitchFamily="34" charset="0"/>
                    </a:defRPr>
                  </a:lvl3pPr>
                  <a:lvl4pPr marL="1600200" indent="-228600" defTabSz="639763">
                    <a:spcBef>
                      <a:spcPct val="20000"/>
                    </a:spcBef>
                    <a:buChar char="–"/>
                    <a:defRPr sz="2000">
                      <a:solidFill>
                        <a:schemeClr val="tx2"/>
                      </a:solidFill>
                      <a:latin typeface="Arial" panose="020B0604020202020204" pitchFamily="34" charset="0"/>
                    </a:defRPr>
                  </a:lvl4pPr>
                  <a:lvl5pPr marL="2057400" indent="-228600" defTabSz="639763">
                    <a:spcBef>
                      <a:spcPct val="20000"/>
                    </a:spcBef>
                    <a:buChar char="»"/>
                    <a:defRPr sz="2000">
                      <a:solidFill>
                        <a:schemeClr val="tx2"/>
                      </a:solidFill>
                      <a:latin typeface="Arial" panose="020B0604020202020204" pitchFamily="34" charset="0"/>
                    </a:defRPr>
                  </a:lvl5pPr>
                  <a:lvl6pPr marL="25146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eaLnBrk="1" hangingPunct="1">
                    <a:spcBef>
                      <a:spcPct val="0"/>
                    </a:spcBef>
                    <a:buClrTx/>
                    <a:buFontTx/>
                    <a:buNone/>
                  </a:pPr>
                  <a:r>
                    <a:rPr kumimoji="1" lang="en-US" altLang="zh-CN" sz="2100" b="0">
                      <a:latin typeface="Times New Roman" panose="02020603050405020304" pitchFamily="18" charset="0"/>
                    </a:rPr>
                    <a:t>S</a:t>
                  </a:r>
                </a:p>
              </p:txBody>
            </p:sp>
            <p:sp>
              <p:nvSpPr>
                <p:cNvPr id="17503" name="Rectangle 39"/>
                <p:cNvSpPr>
                  <a:spLocks noChangeArrowheads="1"/>
                </p:cNvSpPr>
                <p:nvPr/>
              </p:nvSpPr>
              <p:spPr bwMode="auto">
                <a:xfrm>
                  <a:off x="0" y="0"/>
                  <a:ext cx="257" cy="48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tIns="0" rIns="18000" bIns="0"/>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endParaRPr lang="zh-CN" altLang="en-US" sz="1800" b="0">
                    <a:latin typeface="Arial" panose="020B0604020202020204" pitchFamily="34" charset="0"/>
                  </a:endParaRPr>
                </a:p>
              </p:txBody>
            </p:sp>
          </p:grpSp>
          <p:grpSp>
            <p:nvGrpSpPr>
              <p:cNvPr id="17481" name="Group 40"/>
              <p:cNvGrpSpPr>
                <a:grpSpLocks/>
              </p:cNvGrpSpPr>
              <p:nvPr/>
            </p:nvGrpSpPr>
            <p:grpSpPr bwMode="auto">
              <a:xfrm>
                <a:off x="1026" y="1498"/>
                <a:ext cx="394" cy="988"/>
                <a:chOff x="257" y="0"/>
                <a:chExt cx="257" cy="480"/>
              </a:xfrm>
            </p:grpSpPr>
            <p:sp>
              <p:nvSpPr>
                <p:cNvPr id="17500" name="Rectangle 41"/>
                <p:cNvSpPr>
                  <a:spLocks noChangeArrowheads="1"/>
                </p:cNvSpPr>
                <p:nvPr/>
              </p:nvSpPr>
              <p:spPr bwMode="auto">
                <a:xfrm>
                  <a:off x="268" y="0"/>
                  <a:ext cx="235" cy="48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600" tIns="0" rIns="12600" bIns="32004"/>
                <a:lstStyle>
                  <a:lvl1pPr defTabSz="639763">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defTabSz="639763">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defTabSz="639763">
                    <a:spcBef>
                      <a:spcPct val="20000"/>
                    </a:spcBef>
                    <a:buClr>
                      <a:schemeClr val="tx1"/>
                    </a:buClr>
                    <a:buChar char="•"/>
                    <a:defRPr sz="2200">
                      <a:solidFill>
                        <a:schemeClr val="tx2"/>
                      </a:solidFill>
                      <a:latin typeface="Arial" panose="020B0604020202020204" pitchFamily="34" charset="0"/>
                    </a:defRPr>
                  </a:lvl3pPr>
                  <a:lvl4pPr marL="1600200" indent="-228600" defTabSz="639763">
                    <a:spcBef>
                      <a:spcPct val="20000"/>
                    </a:spcBef>
                    <a:buChar char="–"/>
                    <a:defRPr sz="2000">
                      <a:solidFill>
                        <a:schemeClr val="tx2"/>
                      </a:solidFill>
                      <a:latin typeface="Arial" panose="020B0604020202020204" pitchFamily="34" charset="0"/>
                    </a:defRPr>
                  </a:lvl4pPr>
                  <a:lvl5pPr marL="2057400" indent="-228600" defTabSz="639763">
                    <a:spcBef>
                      <a:spcPct val="20000"/>
                    </a:spcBef>
                    <a:buChar char="»"/>
                    <a:defRPr sz="2000">
                      <a:solidFill>
                        <a:schemeClr val="tx2"/>
                      </a:solidFill>
                      <a:latin typeface="Arial" panose="020B0604020202020204" pitchFamily="34" charset="0"/>
                    </a:defRPr>
                  </a:lvl5pPr>
                  <a:lvl6pPr marL="25146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eaLnBrk="1" hangingPunct="1">
                    <a:spcBef>
                      <a:spcPct val="0"/>
                    </a:spcBef>
                    <a:buClrTx/>
                    <a:buFontTx/>
                    <a:buNone/>
                  </a:pPr>
                  <a:endParaRPr kumimoji="1" lang="zh-CN" altLang="zh-CN" sz="2500" b="0">
                    <a:latin typeface="Times New Roman" panose="02020603050405020304" pitchFamily="18" charset="0"/>
                  </a:endParaRPr>
                </a:p>
              </p:txBody>
            </p:sp>
            <p:sp>
              <p:nvSpPr>
                <p:cNvPr id="17501" name="Rectangle 42"/>
                <p:cNvSpPr>
                  <a:spLocks noChangeArrowheads="1"/>
                </p:cNvSpPr>
                <p:nvPr/>
              </p:nvSpPr>
              <p:spPr bwMode="auto">
                <a:xfrm>
                  <a:off x="257" y="0"/>
                  <a:ext cx="257" cy="48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tIns="0" rIns="18000"/>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endParaRPr lang="zh-CN" altLang="en-US" sz="1800" b="0">
                    <a:latin typeface="Arial" panose="020B0604020202020204" pitchFamily="34" charset="0"/>
                  </a:endParaRPr>
                </a:p>
              </p:txBody>
            </p:sp>
          </p:grpSp>
          <p:grpSp>
            <p:nvGrpSpPr>
              <p:cNvPr id="17482" name="Group 43"/>
              <p:cNvGrpSpPr>
                <a:grpSpLocks/>
              </p:cNvGrpSpPr>
              <p:nvPr/>
            </p:nvGrpSpPr>
            <p:grpSpPr bwMode="auto">
              <a:xfrm>
                <a:off x="1420" y="1498"/>
                <a:ext cx="394" cy="988"/>
                <a:chOff x="514" y="0"/>
                <a:chExt cx="257" cy="480"/>
              </a:xfrm>
            </p:grpSpPr>
            <p:sp>
              <p:nvSpPr>
                <p:cNvPr id="17498" name="Rectangle 44"/>
                <p:cNvSpPr>
                  <a:spLocks noChangeArrowheads="1"/>
                </p:cNvSpPr>
                <p:nvPr/>
              </p:nvSpPr>
              <p:spPr bwMode="auto">
                <a:xfrm>
                  <a:off x="525" y="0"/>
                  <a:ext cx="235" cy="48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600" tIns="0" rIns="12600" bIns="32004"/>
                <a:lstStyle>
                  <a:lvl1pPr defTabSz="639763">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defTabSz="639763">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defTabSz="639763">
                    <a:spcBef>
                      <a:spcPct val="20000"/>
                    </a:spcBef>
                    <a:buClr>
                      <a:schemeClr val="tx1"/>
                    </a:buClr>
                    <a:buChar char="•"/>
                    <a:defRPr sz="2200">
                      <a:solidFill>
                        <a:schemeClr val="tx2"/>
                      </a:solidFill>
                      <a:latin typeface="Arial" panose="020B0604020202020204" pitchFamily="34" charset="0"/>
                    </a:defRPr>
                  </a:lvl3pPr>
                  <a:lvl4pPr marL="1600200" indent="-228600" defTabSz="639763">
                    <a:spcBef>
                      <a:spcPct val="20000"/>
                    </a:spcBef>
                    <a:buChar char="–"/>
                    <a:defRPr sz="2000">
                      <a:solidFill>
                        <a:schemeClr val="tx2"/>
                      </a:solidFill>
                      <a:latin typeface="Arial" panose="020B0604020202020204" pitchFamily="34" charset="0"/>
                    </a:defRPr>
                  </a:lvl4pPr>
                  <a:lvl5pPr marL="2057400" indent="-228600" defTabSz="639763">
                    <a:spcBef>
                      <a:spcPct val="20000"/>
                    </a:spcBef>
                    <a:buChar char="»"/>
                    <a:defRPr sz="2000">
                      <a:solidFill>
                        <a:schemeClr val="tx2"/>
                      </a:solidFill>
                      <a:latin typeface="Arial" panose="020B0604020202020204" pitchFamily="34" charset="0"/>
                    </a:defRPr>
                  </a:lvl5pPr>
                  <a:lvl6pPr marL="25146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eaLnBrk="1" hangingPunct="1">
                    <a:spcBef>
                      <a:spcPct val="0"/>
                    </a:spcBef>
                    <a:buClrTx/>
                    <a:buFontTx/>
                    <a:buNone/>
                  </a:pPr>
                  <a:endParaRPr kumimoji="1" lang="zh-CN" altLang="zh-CN" sz="2500" b="0">
                    <a:latin typeface="Times New Roman" panose="02020603050405020304" pitchFamily="18" charset="0"/>
                  </a:endParaRPr>
                </a:p>
              </p:txBody>
            </p:sp>
            <p:sp>
              <p:nvSpPr>
                <p:cNvPr id="17499" name="Rectangle 45"/>
                <p:cNvSpPr>
                  <a:spLocks noChangeArrowheads="1"/>
                </p:cNvSpPr>
                <p:nvPr/>
              </p:nvSpPr>
              <p:spPr bwMode="auto">
                <a:xfrm>
                  <a:off x="514" y="0"/>
                  <a:ext cx="257" cy="48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tIns="0" rIns="18000"/>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endParaRPr lang="zh-CN" altLang="en-US" sz="1800" b="0">
                    <a:latin typeface="Arial" panose="020B0604020202020204" pitchFamily="34" charset="0"/>
                  </a:endParaRPr>
                </a:p>
              </p:txBody>
            </p:sp>
          </p:grpSp>
          <p:grpSp>
            <p:nvGrpSpPr>
              <p:cNvPr id="17483" name="Group 46"/>
              <p:cNvGrpSpPr>
                <a:grpSpLocks/>
              </p:cNvGrpSpPr>
              <p:nvPr/>
            </p:nvGrpSpPr>
            <p:grpSpPr bwMode="auto">
              <a:xfrm>
                <a:off x="1814" y="1498"/>
                <a:ext cx="394" cy="988"/>
                <a:chOff x="771" y="0"/>
                <a:chExt cx="257" cy="480"/>
              </a:xfrm>
            </p:grpSpPr>
            <p:sp>
              <p:nvSpPr>
                <p:cNvPr id="17496" name="Rectangle 47"/>
                <p:cNvSpPr>
                  <a:spLocks noChangeArrowheads="1"/>
                </p:cNvSpPr>
                <p:nvPr/>
              </p:nvSpPr>
              <p:spPr bwMode="auto">
                <a:xfrm>
                  <a:off x="782" y="0"/>
                  <a:ext cx="235" cy="48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600" tIns="0" rIns="12600" bIns="32004"/>
                <a:lstStyle>
                  <a:lvl1pPr defTabSz="639763">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defTabSz="639763">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defTabSz="639763">
                    <a:spcBef>
                      <a:spcPct val="20000"/>
                    </a:spcBef>
                    <a:buClr>
                      <a:schemeClr val="tx1"/>
                    </a:buClr>
                    <a:buChar char="•"/>
                    <a:defRPr sz="2200">
                      <a:solidFill>
                        <a:schemeClr val="tx2"/>
                      </a:solidFill>
                      <a:latin typeface="Arial" panose="020B0604020202020204" pitchFamily="34" charset="0"/>
                    </a:defRPr>
                  </a:lvl3pPr>
                  <a:lvl4pPr marL="1600200" indent="-228600" defTabSz="639763">
                    <a:spcBef>
                      <a:spcPct val="20000"/>
                    </a:spcBef>
                    <a:buChar char="–"/>
                    <a:defRPr sz="2000">
                      <a:solidFill>
                        <a:schemeClr val="tx2"/>
                      </a:solidFill>
                      <a:latin typeface="Arial" panose="020B0604020202020204" pitchFamily="34" charset="0"/>
                    </a:defRPr>
                  </a:lvl4pPr>
                  <a:lvl5pPr marL="2057400" indent="-228600" defTabSz="639763">
                    <a:spcBef>
                      <a:spcPct val="20000"/>
                    </a:spcBef>
                    <a:buChar char="»"/>
                    <a:defRPr sz="2000">
                      <a:solidFill>
                        <a:schemeClr val="tx2"/>
                      </a:solidFill>
                      <a:latin typeface="Arial" panose="020B0604020202020204" pitchFamily="34" charset="0"/>
                    </a:defRPr>
                  </a:lvl5pPr>
                  <a:lvl6pPr marL="25146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eaLnBrk="1" hangingPunct="1">
                    <a:spcBef>
                      <a:spcPct val="0"/>
                    </a:spcBef>
                    <a:buClrTx/>
                    <a:buFontTx/>
                    <a:buNone/>
                  </a:pPr>
                  <a:endParaRPr kumimoji="1" lang="zh-CN" altLang="zh-CN" sz="2500" b="0">
                    <a:latin typeface="Times New Roman" panose="02020603050405020304" pitchFamily="18" charset="0"/>
                  </a:endParaRPr>
                </a:p>
              </p:txBody>
            </p:sp>
            <p:sp>
              <p:nvSpPr>
                <p:cNvPr id="17497" name="Rectangle 48"/>
                <p:cNvSpPr>
                  <a:spLocks noChangeArrowheads="1"/>
                </p:cNvSpPr>
                <p:nvPr/>
              </p:nvSpPr>
              <p:spPr bwMode="auto">
                <a:xfrm>
                  <a:off x="771" y="0"/>
                  <a:ext cx="257" cy="48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tIns="0" rIns="18000"/>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endParaRPr lang="zh-CN" altLang="en-US" sz="1800" b="0">
                    <a:latin typeface="Arial" panose="020B0604020202020204" pitchFamily="34" charset="0"/>
                  </a:endParaRPr>
                </a:p>
              </p:txBody>
            </p:sp>
          </p:grpSp>
          <p:grpSp>
            <p:nvGrpSpPr>
              <p:cNvPr id="17484" name="Group 49"/>
              <p:cNvGrpSpPr>
                <a:grpSpLocks/>
              </p:cNvGrpSpPr>
              <p:nvPr/>
            </p:nvGrpSpPr>
            <p:grpSpPr bwMode="auto">
              <a:xfrm>
                <a:off x="2208" y="1498"/>
                <a:ext cx="394" cy="988"/>
                <a:chOff x="1028" y="0"/>
                <a:chExt cx="257" cy="480"/>
              </a:xfrm>
            </p:grpSpPr>
            <p:sp>
              <p:nvSpPr>
                <p:cNvPr id="17494" name="Rectangle 50"/>
                <p:cNvSpPr>
                  <a:spLocks noChangeArrowheads="1"/>
                </p:cNvSpPr>
                <p:nvPr/>
              </p:nvSpPr>
              <p:spPr bwMode="auto">
                <a:xfrm>
                  <a:off x="1039" y="0"/>
                  <a:ext cx="235" cy="48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600" tIns="0" rIns="12600" bIns="32004"/>
                <a:lstStyle>
                  <a:lvl1pPr defTabSz="639763">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defTabSz="639763">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defTabSz="639763">
                    <a:spcBef>
                      <a:spcPct val="20000"/>
                    </a:spcBef>
                    <a:buClr>
                      <a:schemeClr val="tx1"/>
                    </a:buClr>
                    <a:buChar char="•"/>
                    <a:defRPr sz="2200">
                      <a:solidFill>
                        <a:schemeClr val="tx2"/>
                      </a:solidFill>
                      <a:latin typeface="Arial" panose="020B0604020202020204" pitchFamily="34" charset="0"/>
                    </a:defRPr>
                  </a:lvl3pPr>
                  <a:lvl4pPr marL="1600200" indent="-228600" defTabSz="639763">
                    <a:spcBef>
                      <a:spcPct val="20000"/>
                    </a:spcBef>
                    <a:buChar char="–"/>
                    <a:defRPr sz="2000">
                      <a:solidFill>
                        <a:schemeClr val="tx2"/>
                      </a:solidFill>
                      <a:latin typeface="Arial" panose="020B0604020202020204" pitchFamily="34" charset="0"/>
                    </a:defRPr>
                  </a:lvl4pPr>
                  <a:lvl5pPr marL="2057400" indent="-228600" defTabSz="639763">
                    <a:spcBef>
                      <a:spcPct val="20000"/>
                    </a:spcBef>
                    <a:buChar char="»"/>
                    <a:defRPr sz="2000">
                      <a:solidFill>
                        <a:schemeClr val="tx2"/>
                      </a:solidFill>
                      <a:latin typeface="Arial" panose="020B0604020202020204" pitchFamily="34" charset="0"/>
                    </a:defRPr>
                  </a:lvl5pPr>
                  <a:lvl6pPr marL="25146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eaLnBrk="1" hangingPunct="1">
                    <a:spcBef>
                      <a:spcPct val="0"/>
                    </a:spcBef>
                    <a:buClrTx/>
                    <a:buFontTx/>
                    <a:buNone/>
                  </a:pPr>
                  <a:endParaRPr kumimoji="1" lang="zh-CN" altLang="zh-CN" sz="2500" b="0">
                    <a:latin typeface="Times New Roman" panose="02020603050405020304" pitchFamily="18" charset="0"/>
                  </a:endParaRPr>
                </a:p>
              </p:txBody>
            </p:sp>
            <p:sp>
              <p:nvSpPr>
                <p:cNvPr id="17495" name="Rectangle 51"/>
                <p:cNvSpPr>
                  <a:spLocks noChangeArrowheads="1"/>
                </p:cNvSpPr>
                <p:nvPr/>
              </p:nvSpPr>
              <p:spPr bwMode="auto">
                <a:xfrm>
                  <a:off x="1028" y="0"/>
                  <a:ext cx="257" cy="48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tIns="0" rIns="18000"/>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endParaRPr lang="zh-CN" altLang="en-US" sz="1800" b="0">
                    <a:latin typeface="Arial" panose="020B0604020202020204" pitchFamily="34" charset="0"/>
                  </a:endParaRPr>
                </a:p>
              </p:txBody>
            </p:sp>
          </p:grpSp>
          <p:grpSp>
            <p:nvGrpSpPr>
              <p:cNvPr id="17485" name="Group 52"/>
              <p:cNvGrpSpPr>
                <a:grpSpLocks/>
              </p:cNvGrpSpPr>
              <p:nvPr/>
            </p:nvGrpSpPr>
            <p:grpSpPr bwMode="auto">
              <a:xfrm>
                <a:off x="2602" y="1498"/>
                <a:ext cx="394" cy="988"/>
                <a:chOff x="1285" y="0"/>
                <a:chExt cx="257" cy="480"/>
              </a:xfrm>
            </p:grpSpPr>
            <p:sp>
              <p:nvSpPr>
                <p:cNvPr id="17492" name="Rectangle 53"/>
                <p:cNvSpPr>
                  <a:spLocks noChangeArrowheads="1"/>
                </p:cNvSpPr>
                <p:nvPr/>
              </p:nvSpPr>
              <p:spPr bwMode="auto">
                <a:xfrm>
                  <a:off x="1296" y="0"/>
                  <a:ext cx="235" cy="48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600" tIns="0" rIns="12600" bIns="32004"/>
                <a:lstStyle>
                  <a:lvl1pPr defTabSz="639763">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defTabSz="639763">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defTabSz="639763">
                    <a:spcBef>
                      <a:spcPct val="20000"/>
                    </a:spcBef>
                    <a:buClr>
                      <a:schemeClr val="tx1"/>
                    </a:buClr>
                    <a:buChar char="•"/>
                    <a:defRPr sz="2200">
                      <a:solidFill>
                        <a:schemeClr val="tx2"/>
                      </a:solidFill>
                      <a:latin typeface="Arial" panose="020B0604020202020204" pitchFamily="34" charset="0"/>
                    </a:defRPr>
                  </a:lvl3pPr>
                  <a:lvl4pPr marL="1600200" indent="-228600" defTabSz="639763">
                    <a:spcBef>
                      <a:spcPct val="20000"/>
                    </a:spcBef>
                    <a:buChar char="–"/>
                    <a:defRPr sz="2000">
                      <a:solidFill>
                        <a:schemeClr val="tx2"/>
                      </a:solidFill>
                      <a:latin typeface="Arial" panose="020B0604020202020204" pitchFamily="34" charset="0"/>
                    </a:defRPr>
                  </a:lvl4pPr>
                  <a:lvl5pPr marL="2057400" indent="-228600" defTabSz="639763">
                    <a:spcBef>
                      <a:spcPct val="20000"/>
                    </a:spcBef>
                    <a:buChar char="»"/>
                    <a:defRPr sz="2000">
                      <a:solidFill>
                        <a:schemeClr val="tx2"/>
                      </a:solidFill>
                      <a:latin typeface="Arial" panose="020B0604020202020204" pitchFamily="34" charset="0"/>
                    </a:defRPr>
                  </a:lvl5pPr>
                  <a:lvl6pPr marL="25146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eaLnBrk="1" hangingPunct="1">
                    <a:spcBef>
                      <a:spcPct val="0"/>
                    </a:spcBef>
                    <a:buClrTx/>
                    <a:buFontTx/>
                    <a:buNone/>
                  </a:pPr>
                  <a:endParaRPr kumimoji="1" lang="zh-CN" altLang="zh-CN" sz="2500" b="0">
                    <a:latin typeface="Times New Roman" panose="02020603050405020304" pitchFamily="18" charset="0"/>
                  </a:endParaRPr>
                </a:p>
              </p:txBody>
            </p:sp>
            <p:sp>
              <p:nvSpPr>
                <p:cNvPr id="17493" name="Rectangle 54"/>
                <p:cNvSpPr>
                  <a:spLocks noChangeArrowheads="1"/>
                </p:cNvSpPr>
                <p:nvPr/>
              </p:nvSpPr>
              <p:spPr bwMode="auto">
                <a:xfrm>
                  <a:off x="1285" y="0"/>
                  <a:ext cx="257" cy="48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tIns="0" rIns="18000"/>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endParaRPr lang="zh-CN" altLang="en-US" sz="1800" b="0">
                    <a:latin typeface="Arial" panose="020B0604020202020204" pitchFamily="34" charset="0"/>
                  </a:endParaRPr>
                </a:p>
              </p:txBody>
            </p:sp>
          </p:grpSp>
          <p:grpSp>
            <p:nvGrpSpPr>
              <p:cNvPr id="17486" name="Group 55"/>
              <p:cNvGrpSpPr>
                <a:grpSpLocks/>
              </p:cNvGrpSpPr>
              <p:nvPr/>
            </p:nvGrpSpPr>
            <p:grpSpPr bwMode="auto">
              <a:xfrm>
                <a:off x="2996" y="1498"/>
                <a:ext cx="394" cy="988"/>
                <a:chOff x="1542" y="0"/>
                <a:chExt cx="257" cy="480"/>
              </a:xfrm>
            </p:grpSpPr>
            <p:sp>
              <p:nvSpPr>
                <p:cNvPr id="17490" name="Rectangle 56"/>
                <p:cNvSpPr>
                  <a:spLocks noChangeArrowheads="1"/>
                </p:cNvSpPr>
                <p:nvPr/>
              </p:nvSpPr>
              <p:spPr bwMode="auto">
                <a:xfrm>
                  <a:off x="1553" y="0"/>
                  <a:ext cx="235" cy="48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600" tIns="0" rIns="12600" bIns="32004"/>
                <a:lstStyle>
                  <a:lvl1pPr defTabSz="639763">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defTabSz="639763">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defTabSz="639763">
                    <a:spcBef>
                      <a:spcPct val="20000"/>
                    </a:spcBef>
                    <a:buClr>
                      <a:schemeClr val="tx1"/>
                    </a:buClr>
                    <a:buChar char="•"/>
                    <a:defRPr sz="2200">
                      <a:solidFill>
                        <a:schemeClr val="tx2"/>
                      </a:solidFill>
                      <a:latin typeface="Arial" panose="020B0604020202020204" pitchFamily="34" charset="0"/>
                    </a:defRPr>
                  </a:lvl3pPr>
                  <a:lvl4pPr marL="1600200" indent="-228600" defTabSz="639763">
                    <a:spcBef>
                      <a:spcPct val="20000"/>
                    </a:spcBef>
                    <a:buChar char="–"/>
                    <a:defRPr sz="2000">
                      <a:solidFill>
                        <a:schemeClr val="tx2"/>
                      </a:solidFill>
                      <a:latin typeface="Arial" panose="020B0604020202020204" pitchFamily="34" charset="0"/>
                    </a:defRPr>
                  </a:lvl4pPr>
                  <a:lvl5pPr marL="2057400" indent="-228600" defTabSz="639763">
                    <a:spcBef>
                      <a:spcPct val="20000"/>
                    </a:spcBef>
                    <a:buChar char="»"/>
                    <a:defRPr sz="2000">
                      <a:solidFill>
                        <a:schemeClr val="tx2"/>
                      </a:solidFill>
                      <a:latin typeface="Arial" panose="020B0604020202020204" pitchFamily="34" charset="0"/>
                    </a:defRPr>
                  </a:lvl5pPr>
                  <a:lvl6pPr marL="25146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eaLnBrk="1" hangingPunct="1">
                    <a:spcBef>
                      <a:spcPct val="0"/>
                    </a:spcBef>
                    <a:buClrTx/>
                    <a:buFontTx/>
                    <a:buNone/>
                  </a:pPr>
                  <a:endParaRPr kumimoji="1" lang="zh-CN" altLang="zh-CN" sz="2500" b="0">
                    <a:latin typeface="Times New Roman" panose="02020603050405020304" pitchFamily="18" charset="0"/>
                  </a:endParaRPr>
                </a:p>
              </p:txBody>
            </p:sp>
            <p:sp>
              <p:nvSpPr>
                <p:cNvPr id="17491" name="Rectangle 57"/>
                <p:cNvSpPr>
                  <a:spLocks noChangeArrowheads="1"/>
                </p:cNvSpPr>
                <p:nvPr/>
              </p:nvSpPr>
              <p:spPr bwMode="auto">
                <a:xfrm>
                  <a:off x="1542" y="0"/>
                  <a:ext cx="257" cy="48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tIns="0" rIns="18000"/>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endParaRPr lang="zh-CN" altLang="en-US" sz="1800" b="0">
                    <a:latin typeface="Arial" panose="020B0604020202020204" pitchFamily="34" charset="0"/>
                  </a:endParaRPr>
                </a:p>
              </p:txBody>
            </p:sp>
          </p:grpSp>
          <p:grpSp>
            <p:nvGrpSpPr>
              <p:cNvPr id="17487" name="Group 58"/>
              <p:cNvGrpSpPr>
                <a:grpSpLocks/>
              </p:cNvGrpSpPr>
              <p:nvPr/>
            </p:nvGrpSpPr>
            <p:grpSpPr bwMode="auto">
              <a:xfrm>
                <a:off x="3390" y="1498"/>
                <a:ext cx="394" cy="988"/>
                <a:chOff x="1799" y="0"/>
                <a:chExt cx="257" cy="480"/>
              </a:xfrm>
            </p:grpSpPr>
            <p:sp>
              <p:nvSpPr>
                <p:cNvPr id="17488" name="Rectangle 59"/>
                <p:cNvSpPr>
                  <a:spLocks noChangeArrowheads="1"/>
                </p:cNvSpPr>
                <p:nvPr/>
              </p:nvSpPr>
              <p:spPr bwMode="auto">
                <a:xfrm>
                  <a:off x="1810" y="0"/>
                  <a:ext cx="235" cy="48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600" tIns="0" rIns="12600" bIns="32004"/>
                <a:lstStyle>
                  <a:lvl1pPr defTabSz="639763">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defTabSz="639763">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defTabSz="639763">
                    <a:spcBef>
                      <a:spcPct val="20000"/>
                    </a:spcBef>
                    <a:buClr>
                      <a:schemeClr val="tx1"/>
                    </a:buClr>
                    <a:buChar char="•"/>
                    <a:defRPr sz="2200">
                      <a:solidFill>
                        <a:schemeClr val="tx2"/>
                      </a:solidFill>
                      <a:latin typeface="Arial" panose="020B0604020202020204" pitchFamily="34" charset="0"/>
                    </a:defRPr>
                  </a:lvl3pPr>
                  <a:lvl4pPr marL="1600200" indent="-228600" defTabSz="639763">
                    <a:spcBef>
                      <a:spcPct val="20000"/>
                    </a:spcBef>
                    <a:buChar char="–"/>
                    <a:defRPr sz="2000">
                      <a:solidFill>
                        <a:schemeClr val="tx2"/>
                      </a:solidFill>
                      <a:latin typeface="Arial" panose="020B0604020202020204" pitchFamily="34" charset="0"/>
                    </a:defRPr>
                  </a:lvl4pPr>
                  <a:lvl5pPr marL="2057400" indent="-228600" defTabSz="639763">
                    <a:spcBef>
                      <a:spcPct val="20000"/>
                    </a:spcBef>
                    <a:buChar char="»"/>
                    <a:defRPr sz="2000">
                      <a:solidFill>
                        <a:schemeClr val="tx2"/>
                      </a:solidFill>
                      <a:latin typeface="Arial" panose="020B0604020202020204" pitchFamily="34" charset="0"/>
                    </a:defRPr>
                  </a:lvl5pPr>
                  <a:lvl6pPr marL="25146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eaLnBrk="1" hangingPunct="1">
                    <a:spcBef>
                      <a:spcPct val="0"/>
                    </a:spcBef>
                    <a:buClrTx/>
                    <a:buFontTx/>
                    <a:buNone/>
                  </a:pPr>
                  <a:endParaRPr kumimoji="1" lang="zh-CN" altLang="zh-CN" sz="2500" b="0">
                    <a:latin typeface="Times New Roman" panose="02020603050405020304" pitchFamily="18" charset="0"/>
                  </a:endParaRPr>
                </a:p>
              </p:txBody>
            </p:sp>
            <p:sp>
              <p:nvSpPr>
                <p:cNvPr id="17489" name="Rectangle 60"/>
                <p:cNvSpPr>
                  <a:spLocks noChangeArrowheads="1"/>
                </p:cNvSpPr>
                <p:nvPr/>
              </p:nvSpPr>
              <p:spPr bwMode="auto">
                <a:xfrm>
                  <a:off x="1799" y="0"/>
                  <a:ext cx="257" cy="48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tIns="0" rIns="18000"/>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endParaRPr lang="zh-CN" altLang="en-US" sz="1800" b="0">
                    <a:latin typeface="Arial" panose="020B0604020202020204" pitchFamily="34" charset="0"/>
                  </a:endParaRPr>
                </a:p>
              </p:txBody>
            </p:sp>
          </p:grpSp>
        </p:grpSp>
        <p:grpSp>
          <p:nvGrpSpPr>
            <p:cNvPr id="17453" name="Group 61"/>
            <p:cNvGrpSpPr>
              <a:grpSpLocks/>
            </p:cNvGrpSpPr>
            <p:nvPr/>
          </p:nvGrpSpPr>
          <p:grpSpPr bwMode="auto">
            <a:xfrm>
              <a:off x="1550" y="3071"/>
              <a:ext cx="2162" cy="284"/>
              <a:chOff x="632" y="1498"/>
              <a:chExt cx="3152" cy="988"/>
            </a:xfrm>
          </p:grpSpPr>
          <p:grpSp>
            <p:nvGrpSpPr>
              <p:cNvPr id="17456" name="Group 62"/>
              <p:cNvGrpSpPr>
                <a:grpSpLocks/>
              </p:cNvGrpSpPr>
              <p:nvPr/>
            </p:nvGrpSpPr>
            <p:grpSpPr bwMode="auto">
              <a:xfrm>
                <a:off x="632" y="1498"/>
                <a:ext cx="394" cy="988"/>
                <a:chOff x="0" y="0"/>
                <a:chExt cx="257" cy="480"/>
              </a:xfrm>
            </p:grpSpPr>
            <p:sp>
              <p:nvSpPr>
                <p:cNvPr id="17478" name="Rectangle 63"/>
                <p:cNvSpPr>
                  <a:spLocks noChangeArrowheads="1"/>
                </p:cNvSpPr>
                <p:nvPr/>
              </p:nvSpPr>
              <p:spPr bwMode="auto">
                <a:xfrm>
                  <a:off x="11" y="0"/>
                  <a:ext cx="235" cy="48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600" tIns="0" rIns="12600" bIns="0"/>
                <a:lstStyle>
                  <a:lvl1pPr defTabSz="639763">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defTabSz="639763">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defTabSz="639763">
                    <a:spcBef>
                      <a:spcPct val="20000"/>
                    </a:spcBef>
                    <a:buClr>
                      <a:schemeClr val="tx1"/>
                    </a:buClr>
                    <a:buChar char="•"/>
                    <a:defRPr sz="2200">
                      <a:solidFill>
                        <a:schemeClr val="tx2"/>
                      </a:solidFill>
                      <a:latin typeface="Arial" panose="020B0604020202020204" pitchFamily="34" charset="0"/>
                    </a:defRPr>
                  </a:lvl3pPr>
                  <a:lvl4pPr marL="1600200" indent="-228600" defTabSz="639763">
                    <a:spcBef>
                      <a:spcPct val="20000"/>
                    </a:spcBef>
                    <a:buChar char="–"/>
                    <a:defRPr sz="2000">
                      <a:solidFill>
                        <a:schemeClr val="tx2"/>
                      </a:solidFill>
                      <a:latin typeface="Arial" panose="020B0604020202020204" pitchFamily="34" charset="0"/>
                    </a:defRPr>
                  </a:lvl4pPr>
                  <a:lvl5pPr marL="2057400" indent="-228600" defTabSz="639763">
                    <a:spcBef>
                      <a:spcPct val="20000"/>
                    </a:spcBef>
                    <a:buChar char="»"/>
                    <a:defRPr sz="2000">
                      <a:solidFill>
                        <a:schemeClr val="tx2"/>
                      </a:solidFill>
                      <a:latin typeface="Arial" panose="020B0604020202020204" pitchFamily="34" charset="0"/>
                    </a:defRPr>
                  </a:lvl5pPr>
                  <a:lvl6pPr marL="25146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eaLnBrk="1" hangingPunct="1">
                    <a:spcBef>
                      <a:spcPct val="0"/>
                    </a:spcBef>
                    <a:buClrTx/>
                    <a:buFontTx/>
                    <a:buNone/>
                  </a:pPr>
                  <a:endParaRPr kumimoji="1" lang="zh-CN" altLang="zh-CN" sz="2100" b="0">
                    <a:latin typeface="Times New Roman" panose="02020603050405020304" pitchFamily="18" charset="0"/>
                  </a:endParaRPr>
                </a:p>
              </p:txBody>
            </p:sp>
            <p:sp>
              <p:nvSpPr>
                <p:cNvPr id="17479" name="Rectangle 64"/>
                <p:cNvSpPr>
                  <a:spLocks noChangeArrowheads="1"/>
                </p:cNvSpPr>
                <p:nvPr/>
              </p:nvSpPr>
              <p:spPr bwMode="auto">
                <a:xfrm>
                  <a:off x="0" y="0"/>
                  <a:ext cx="257" cy="48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tIns="0" rIns="18000" bIns="0"/>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endParaRPr lang="zh-CN" altLang="en-US" sz="1800" b="0">
                    <a:latin typeface="Arial" panose="020B0604020202020204" pitchFamily="34" charset="0"/>
                  </a:endParaRPr>
                </a:p>
              </p:txBody>
            </p:sp>
          </p:grpSp>
          <p:grpSp>
            <p:nvGrpSpPr>
              <p:cNvPr id="17457" name="Group 65"/>
              <p:cNvGrpSpPr>
                <a:grpSpLocks/>
              </p:cNvGrpSpPr>
              <p:nvPr/>
            </p:nvGrpSpPr>
            <p:grpSpPr bwMode="auto">
              <a:xfrm>
                <a:off x="1026" y="1498"/>
                <a:ext cx="394" cy="988"/>
                <a:chOff x="257" y="0"/>
                <a:chExt cx="257" cy="480"/>
              </a:xfrm>
            </p:grpSpPr>
            <p:sp>
              <p:nvSpPr>
                <p:cNvPr id="17476" name="Rectangle 66"/>
                <p:cNvSpPr>
                  <a:spLocks noChangeArrowheads="1"/>
                </p:cNvSpPr>
                <p:nvPr/>
              </p:nvSpPr>
              <p:spPr bwMode="auto">
                <a:xfrm>
                  <a:off x="268" y="0"/>
                  <a:ext cx="235" cy="48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600" tIns="0" rIns="12600" bIns="32004"/>
                <a:lstStyle>
                  <a:lvl1pPr defTabSz="639763">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defTabSz="639763">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defTabSz="639763">
                    <a:spcBef>
                      <a:spcPct val="20000"/>
                    </a:spcBef>
                    <a:buClr>
                      <a:schemeClr val="tx1"/>
                    </a:buClr>
                    <a:buChar char="•"/>
                    <a:defRPr sz="2200">
                      <a:solidFill>
                        <a:schemeClr val="tx2"/>
                      </a:solidFill>
                      <a:latin typeface="Arial" panose="020B0604020202020204" pitchFamily="34" charset="0"/>
                    </a:defRPr>
                  </a:lvl3pPr>
                  <a:lvl4pPr marL="1600200" indent="-228600" defTabSz="639763">
                    <a:spcBef>
                      <a:spcPct val="20000"/>
                    </a:spcBef>
                    <a:buChar char="–"/>
                    <a:defRPr sz="2000">
                      <a:solidFill>
                        <a:schemeClr val="tx2"/>
                      </a:solidFill>
                      <a:latin typeface="Arial" panose="020B0604020202020204" pitchFamily="34" charset="0"/>
                    </a:defRPr>
                  </a:lvl4pPr>
                  <a:lvl5pPr marL="2057400" indent="-228600" defTabSz="639763">
                    <a:spcBef>
                      <a:spcPct val="20000"/>
                    </a:spcBef>
                    <a:buChar char="»"/>
                    <a:defRPr sz="2000">
                      <a:solidFill>
                        <a:schemeClr val="tx2"/>
                      </a:solidFill>
                      <a:latin typeface="Arial" panose="020B0604020202020204" pitchFamily="34" charset="0"/>
                    </a:defRPr>
                  </a:lvl5pPr>
                  <a:lvl6pPr marL="25146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eaLnBrk="1" hangingPunct="1">
                    <a:spcBef>
                      <a:spcPct val="0"/>
                    </a:spcBef>
                    <a:buClrTx/>
                    <a:buFontTx/>
                    <a:buNone/>
                  </a:pPr>
                  <a:endParaRPr kumimoji="1" lang="zh-CN" altLang="zh-CN" sz="2500" b="0">
                    <a:latin typeface="Times New Roman" panose="02020603050405020304" pitchFamily="18" charset="0"/>
                  </a:endParaRPr>
                </a:p>
              </p:txBody>
            </p:sp>
            <p:sp>
              <p:nvSpPr>
                <p:cNvPr id="17477" name="Rectangle 67"/>
                <p:cNvSpPr>
                  <a:spLocks noChangeArrowheads="1"/>
                </p:cNvSpPr>
                <p:nvPr/>
              </p:nvSpPr>
              <p:spPr bwMode="auto">
                <a:xfrm>
                  <a:off x="257" y="0"/>
                  <a:ext cx="257" cy="48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tIns="0" rIns="18000"/>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endParaRPr lang="zh-CN" altLang="en-US" sz="1800" b="0">
                    <a:latin typeface="Arial" panose="020B0604020202020204" pitchFamily="34" charset="0"/>
                  </a:endParaRPr>
                </a:p>
              </p:txBody>
            </p:sp>
          </p:grpSp>
          <p:grpSp>
            <p:nvGrpSpPr>
              <p:cNvPr id="17458" name="Group 68"/>
              <p:cNvGrpSpPr>
                <a:grpSpLocks/>
              </p:cNvGrpSpPr>
              <p:nvPr/>
            </p:nvGrpSpPr>
            <p:grpSpPr bwMode="auto">
              <a:xfrm>
                <a:off x="1420" y="1498"/>
                <a:ext cx="394" cy="988"/>
                <a:chOff x="514" y="0"/>
                <a:chExt cx="257" cy="480"/>
              </a:xfrm>
            </p:grpSpPr>
            <p:sp>
              <p:nvSpPr>
                <p:cNvPr id="17474" name="Rectangle 69"/>
                <p:cNvSpPr>
                  <a:spLocks noChangeArrowheads="1"/>
                </p:cNvSpPr>
                <p:nvPr/>
              </p:nvSpPr>
              <p:spPr bwMode="auto">
                <a:xfrm>
                  <a:off x="525" y="0"/>
                  <a:ext cx="235" cy="48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600" tIns="0" rIns="12600" bIns="32004"/>
                <a:lstStyle>
                  <a:lvl1pPr defTabSz="639763">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defTabSz="639763">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defTabSz="639763">
                    <a:spcBef>
                      <a:spcPct val="20000"/>
                    </a:spcBef>
                    <a:buClr>
                      <a:schemeClr val="tx1"/>
                    </a:buClr>
                    <a:buChar char="•"/>
                    <a:defRPr sz="2200">
                      <a:solidFill>
                        <a:schemeClr val="tx2"/>
                      </a:solidFill>
                      <a:latin typeface="Arial" panose="020B0604020202020204" pitchFamily="34" charset="0"/>
                    </a:defRPr>
                  </a:lvl3pPr>
                  <a:lvl4pPr marL="1600200" indent="-228600" defTabSz="639763">
                    <a:spcBef>
                      <a:spcPct val="20000"/>
                    </a:spcBef>
                    <a:buChar char="–"/>
                    <a:defRPr sz="2000">
                      <a:solidFill>
                        <a:schemeClr val="tx2"/>
                      </a:solidFill>
                      <a:latin typeface="Arial" panose="020B0604020202020204" pitchFamily="34" charset="0"/>
                    </a:defRPr>
                  </a:lvl4pPr>
                  <a:lvl5pPr marL="2057400" indent="-228600" defTabSz="639763">
                    <a:spcBef>
                      <a:spcPct val="20000"/>
                    </a:spcBef>
                    <a:buChar char="»"/>
                    <a:defRPr sz="2000">
                      <a:solidFill>
                        <a:schemeClr val="tx2"/>
                      </a:solidFill>
                      <a:latin typeface="Arial" panose="020B0604020202020204" pitchFamily="34" charset="0"/>
                    </a:defRPr>
                  </a:lvl5pPr>
                  <a:lvl6pPr marL="25146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eaLnBrk="1" hangingPunct="1">
                    <a:spcBef>
                      <a:spcPct val="0"/>
                    </a:spcBef>
                    <a:buClrTx/>
                    <a:buFontTx/>
                    <a:buNone/>
                  </a:pPr>
                  <a:endParaRPr kumimoji="1" lang="zh-CN" altLang="zh-CN" sz="2500" b="0">
                    <a:latin typeface="Times New Roman" panose="02020603050405020304" pitchFamily="18" charset="0"/>
                  </a:endParaRPr>
                </a:p>
              </p:txBody>
            </p:sp>
            <p:sp>
              <p:nvSpPr>
                <p:cNvPr id="17475" name="Rectangle 70"/>
                <p:cNvSpPr>
                  <a:spLocks noChangeArrowheads="1"/>
                </p:cNvSpPr>
                <p:nvPr/>
              </p:nvSpPr>
              <p:spPr bwMode="auto">
                <a:xfrm>
                  <a:off x="514" y="0"/>
                  <a:ext cx="257" cy="48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tIns="0" rIns="18000"/>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endParaRPr lang="zh-CN" altLang="en-US" sz="1800" b="0">
                    <a:latin typeface="Arial" panose="020B0604020202020204" pitchFamily="34" charset="0"/>
                  </a:endParaRPr>
                </a:p>
              </p:txBody>
            </p:sp>
          </p:grpSp>
          <p:grpSp>
            <p:nvGrpSpPr>
              <p:cNvPr id="17459" name="Group 71"/>
              <p:cNvGrpSpPr>
                <a:grpSpLocks/>
              </p:cNvGrpSpPr>
              <p:nvPr/>
            </p:nvGrpSpPr>
            <p:grpSpPr bwMode="auto">
              <a:xfrm>
                <a:off x="1814" y="1498"/>
                <a:ext cx="394" cy="988"/>
                <a:chOff x="771" y="0"/>
                <a:chExt cx="257" cy="480"/>
              </a:xfrm>
            </p:grpSpPr>
            <p:sp>
              <p:nvSpPr>
                <p:cNvPr id="17472" name="Rectangle 72"/>
                <p:cNvSpPr>
                  <a:spLocks noChangeArrowheads="1"/>
                </p:cNvSpPr>
                <p:nvPr/>
              </p:nvSpPr>
              <p:spPr bwMode="auto">
                <a:xfrm>
                  <a:off x="782" y="0"/>
                  <a:ext cx="235" cy="48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600" tIns="0" rIns="12600" bIns="32004"/>
                <a:lstStyle>
                  <a:lvl1pPr defTabSz="639763">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defTabSz="639763">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defTabSz="639763">
                    <a:spcBef>
                      <a:spcPct val="20000"/>
                    </a:spcBef>
                    <a:buClr>
                      <a:schemeClr val="tx1"/>
                    </a:buClr>
                    <a:buChar char="•"/>
                    <a:defRPr sz="2200">
                      <a:solidFill>
                        <a:schemeClr val="tx2"/>
                      </a:solidFill>
                      <a:latin typeface="Arial" panose="020B0604020202020204" pitchFamily="34" charset="0"/>
                    </a:defRPr>
                  </a:lvl3pPr>
                  <a:lvl4pPr marL="1600200" indent="-228600" defTabSz="639763">
                    <a:spcBef>
                      <a:spcPct val="20000"/>
                    </a:spcBef>
                    <a:buChar char="–"/>
                    <a:defRPr sz="2000">
                      <a:solidFill>
                        <a:schemeClr val="tx2"/>
                      </a:solidFill>
                      <a:latin typeface="Arial" panose="020B0604020202020204" pitchFamily="34" charset="0"/>
                    </a:defRPr>
                  </a:lvl4pPr>
                  <a:lvl5pPr marL="2057400" indent="-228600" defTabSz="639763">
                    <a:spcBef>
                      <a:spcPct val="20000"/>
                    </a:spcBef>
                    <a:buChar char="»"/>
                    <a:defRPr sz="2000">
                      <a:solidFill>
                        <a:schemeClr val="tx2"/>
                      </a:solidFill>
                      <a:latin typeface="Arial" panose="020B0604020202020204" pitchFamily="34" charset="0"/>
                    </a:defRPr>
                  </a:lvl5pPr>
                  <a:lvl6pPr marL="25146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eaLnBrk="1" hangingPunct="1">
                    <a:spcBef>
                      <a:spcPct val="0"/>
                    </a:spcBef>
                    <a:buClrTx/>
                    <a:buFontTx/>
                    <a:buNone/>
                  </a:pPr>
                  <a:endParaRPr kumimoji="1" lang="zh-CN" altLang="zh-CN" sz="2500" b="0">
                    <a:latin typeface="Times New Roman" panose="02020603050405020304" pitchFamily="18" charset="0"/>
                  </a:endParaRPr>
                </a:p>
              </p:txBody>
            </p:sp>
            <p:sp>
              <p:nvSpPr>
                <p:cNvPr id="17473" name="Rectangle 73"/>
                <p:cNvSpPr>
                  <a:spLocks noChangeArrowheads="1"/>
                </p:cNvSpPr>
                <p:nvPr/>
              </p:nvSpPr>
              <p:spPr bwMode="auto">
                <a:xfrm>
                  <a:off x="771" y="0"/>
                  <a:ext cx="257" cy="48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tIns="0" rIns="18000"/>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endParaRPr lang="zh-CN" altLang="en-US" sz="1800" b="0">
                    <a:latin typeface="Arial" panose="020B0604020202020204" pitchFamily="34" charset="0"/>
                  </a:endParaRPr>
                </a:p>
              </p:txBody>
            </p:sp>
          </p:grpSp>
          <p:grpSp>
            <p:nvGrpSpPr>
              <p:cNvPr id="17460" name="Group 74"/>
              <p:cNvGrpSpPr>
                <a:grpSpLocks/>
              </p:cNvGrpSpPr>
              <p:nvPr/>
            </p:nvGrpSpPr>
            <p:grpSpPr bwMode="auto">
              <a:xfrm>
                <a:off x="2208" y="1498"/>
                <a:ext cx="394" cy="988"/>
                <a:chOff x="1028" y="0"/>
                <a:chExt cx="257" cy="480"/>
              </a:xfrm>
            </p:grpSpPr>
            <p:sp>
              <p:nvSpPr>
                <p:cNvPr id="17470" name="Rectangle 75"/>
                <p:cNvSpPr>
                  <a:spLocks noChangeArrowheads="1"/>
                </p:cNvSpPr>
                <p:nvPr/>
              </p:nvSpPr>
              <p:spPr bwMode="auto">
                <a:xfrm>
                  <a:off x="1039" y="0"/>
                  <a:ext cx="235" cy="48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600" tIns="0" rIns="12600" bIns="32004"/>
                <a:lstStyle>
                  <a:lvl1pPr defTabSz="639763">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defTabSz="639763">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defTabSz="639763">
                    <a:spcBef>
                      <a:spcPct val="20000"/>
                    </a:spcBef>
                    <a:buClr>
                      <a:schemeClr val="tx1"/>
                    </a:buClr>
                    <a:buChar char="•"/>
                    <a:defRPr sz="2200">
                      <a:solidFill>
                        <a:schemeClr val="tx2"/>
                      </a:solidFill>
                      <a:latin typeface="Arial" panose="020B0604020202020204" pitchFamily="34" charset="0"/>
                    </a:defRPr>
                  </a:lvl3pPr>
                  <a:lvl4pPr marL="1600200" indent="-228600" defTabSz="639763">
                    <a:spcBef>
                      <a:spcPct val="20000"/>
                    </a:spcBef>
                    <a:buChar char="–"/>
                    <a:defRPr sz="2000">
                      <a:solidFill>
                        <a:schemeClr val="tx2"/>
                      </a:solidFill>
                      <a:latin typeface="Arial" panose="020B0604020202020204" pitchFamily="34" charset="0"/>
                    </a:defRPr>
                  </a:lvl4pPr>
                  <a:lvl5pPr marL="2057400" indent="-228600" defTabSz="639763">
                    <a:spcBef>
                      <a:spcPct val="20000"/>
                    </a:spcBef>
                    <a:buChar char="»"/>
                    <a:defRPr sz="2000">
                      <a:solidFill>
                        <a:schemeClr val="tx2"/>
                      </a:solidFill>
                      <a:latin typeface="Arial" panose="020B0604020202020204" pitchFamily="34" charset="0"/>
                    </a:defRPr>
                  </a:lvl5pPr>
                  <a:lvl6pPr marL="25146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eaLnBrk="1" hangingPunct="1">
                    <a:spcBef>
                      <a:spcPct val="0"/>
                    </a:spcBef>
                    <a:buClrTx/>
                    <a:buFontTx/>
                    <a:buNone/>
                  </a:pPr>
                  <a:endParaRPr kumimoji="1" lang="zh-CN" altLang="zh-CN" sz="2500" b="0">
                    <a:latin typeface="Times New Roman" panose="02020603050405020304" pitchFamily="18" charset="0"/>
                  </a:endParaRPr>
                </a:p>
              </p:txBody>
            </p:sp>
            <p:sp>
              <p:nvSpPr>
                <p:cNvPr id="17471" name="Rectangle 76"/>
                <p:cNvSpPr>
                  <a:spLocks noChangeArrowheads="1"/>
                </p:cNvSpPr>
                <p:nvPr/>
              </p:nvSpPr>
              <p:spPr bwMode="auto">
                <a:xfrm>
                  <a:off x="1028" y="0"/>
                  <a:ext cx="257" cy="48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tIns="0" rIns="18000"/>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endParaRPr lang="zh-CN" altLang="en-US" sz="1800" b="0">
                    <a:latin typeface="Arial" panose="020B0604020202020204" pitchFamily="34" charset="0"/>
                  </a:endParaRPr>
                </a:p>
              </p:txBody>
            </p:sp>
          </p:grpSp>
          <p:grpSp>
            <p:nvGrpSpPr>
              <p:cNvPr id="17461" name="Group 77"/>
              <p:cNvGrpSpPr>
                <a:grpSpLocks/>
              </p:cNvGrpSpPr>
              <p:nvPr/>
            </p:nvGrpSpPr>
            <p:grpSpPr bwMode="auto">
              <a:xfrm>
                <a:off x="2602" y="1498"/>
                <a:ext cx="394" cy="988"/>
                <a:chOff x="1285" y="0"/>
                <a:chExt cx="257" cy="480"/>
              </a:xfrm>
            </p:grpSpPr>
            <p:sp>
              <p:nvSpPr>
                <p:cNvPr id="17468" name="Rectangle 78"/>
                <p:cNvSpPr>
                  <a:spLocks noChangeArrowheads="1"/>
                </p:cNvSpPr>
                <p:nvPr/>
              </p:nvSpPr>
              <p:spPr bwMode="auto">
                <a:xfrm>
                  <a:off x="1296" y="0"/>
                  <a:ext cx="235" cy="48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600" tIns="0" rIns="12600" bIns="32004"/>
                <a:lstStyle>
                  <a:lvl1pPr defTabSz="639763">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defTabSz="639763">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defTabSz="639763">
                    <a:spcBef>
                      <a:spcPct val="20000"/>
                    </a:spcBef>
                    <a:buClr>
                      <a:schemeClr val="tx1"/>
                    </a:buClr>
                    <a:buChar char="•"/>
                    <a:defRPr sz="2200">
                      <a:solidFill>
                        <a:schemeClr val="tx2"/>
                      </a:solidFill>
                      <a:latin typeface="Arial" panose="020B0604020202020204" pitchFamily="34" charset="0"/>
                    </a:defRPr>
                  </a:lvl3pPr>
                  <a:lvl4pPr marL="1600200" indent="-228600" defTabSz="639763">
                    <a:spcBef>
                      <a:spcPct val="20000"/>
                    </a:spcBef>
                    <a:buChar char="–"/>
                    <a:defRPr sz="2000">
                      <a:solidFill>
                        <a:schemeClr val="tx2"/>
                      </a:solidFill>
                      <a:latin typeface="Arial" panose="020B0604020202020204" pitchFamily="34" charset="0"/>
                    </a:defRPr>
                  </a:lvl4pPr>
                  <a:lvl5pPr marL="2057400" indent="-228600" defTabSz="639763">
                    <a:spcBef>
                      <a:spcPct val="20000"/>
                    </a:spcBef>
                    <a:buChar char="»"/>
                    <a:defRPr sz="2000">
                      <a:solidFill>
                        <a:schemeClr val="tx2"/>
                      </a:solidFill>
                      <a:latin typeface="Arial" panose="020B0604020202020204" pitchFamily="34" charset="0"/>
                    </a:defRPr>
                  </a:lvl5pPr>
                  <a:lvl6pPr marL="25146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eaLnBrk="1" hangingPunct="1">
                    <a:spcBef>
                      <a:spcPct val="0"/>
                    </a:spcBef>
                    <a:buClrTx/>
                    <a:buFontTx/>
                    <a:buNone/>
                  </a:pPr>
                  <a:endParaRPr kumimoji="1" lang="zh-CN" altLang="zh-CN" sz="2500" b="0">
                    <a:latin typeface="Times New Roman" panose="02020603050405020304" pitchFamily="18" charset="0"/>
                  </a:endParaRPr>
                </a:p>
              </p:txBody>
            </p:sp>
            <p:sp>
              <p:nvSpPr>
                <p:cNvPr id="17469" name="Rectangle 79"/>
                <p:cNvSpPr>
                  <a:spLocks noChangeArrowheads="1"/>
                </p:cNvSpPr>
                <p:nvPr/>
              </p:nvSpPr>
              <p:spPr bwMode="auto">
                <a:xfrm>
                  <a:off x="1285" y="0"/>
                  <a:ext cx="257" cy="48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tIns="0" rIns="18000"/>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endParaRPr lang="zh-CN" altLang="en-US" sz="1800" b="0">
                    <a:latin typeface="Arial" panose="020B0604020202020204" pitchFamily="34" charset="0"/>
                  </a:endParaRPr>
                </a:p>
              </p:txBody>
            </p:sp>
          </p:grpSp>
          <p:grpSp>
            <p:nvGrpSpPr>
              <p:cNvPr id="17462" name="Group 80"/>
              <p:cNvGrpSpPr>
                <a:grpSpLocks/>
              </p:cNvGrpSpPr>
              <p:nvPr/>
            </p:nvGrpSpPr>
            <p:grpSpPr bwMode="auto">
              <a:xfrm>
                <a:off x="2996" y="1498"/>
                <a:ext cx="394" cy="988"/>
                <a:chOff x="1542" y="0"/>
                <a:chExt cx="257" cy="480"/>
              </a:xfrm>
            </p:grpSpPr>
            <p:sp>
              <p:nvSpPr>
                <p:cNvPr id="17466" name="Rectangle 81"/>
                <p:cNvSpPr>
                  <a:spLocks noChangeArrowheads="1"/>
                </p:cNvSpPr>
                <p:nvPr/>
              </p:nvSpPr>
              <p:spPr bwMode="auto">
                <a:xfrm>
                  <a:off x="1553" y="0"/>
                  <a:ext cx="235" cy="48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600" tIns="0" rIns="12600" bIns="32004"/>
                <a:lstStyle>
                  <a:lvl1pPr defTabSz="639763">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defTabSz="639763">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defTabSz="639763">
                    <a:spcBef>
                      <a:spcPct val="20000"/>
                    </a:spcBef>
                    <a:buClr>
                      <a:schemeClr val="tx1"/>
                    </a:buClr>
                    <a:buChar char="•"/>
                    <a:defRPr sz="2200">
                      <a:solidFill>
                        <a:schemeClr val="tx2"/>
                      </a:solidFill>
                      <a:latin typeface="Arial" panose="020B0604020202020204" pitchFamily="34" charset="0"/>
                    </a:defRPr>
                  </a:lvl3pPr>
                  <a:lvl4pPr marL="1600200" indent="-228600" defTabSz="639763">
                    <a:spcBef>
                      <a:spcPct val="20000"/>
                    </a:spcBef>
                    <a:buChar char="–"/>
                    <a:defRPr sz="2000">
                      <a:solidFill>
                        <a:schemeClr val="tx2"/>
                      </a:solidFill>
                      <a:latin typeface="Arial" panose="020B0604020202020204" pitchFamily="34" charset="0"/>
                    </a:defRPr>
                  </a:lvl4pPr>
                  <a:lvl5pPr marL="2057400" indent="-228600" defTabSz="639763">
                    <a:spcBef>
                      <a:spcPct val="20000"/>
                    </a:spcBef>
                    <a:buChar char="»"/>
                    <a:defRPr sz="2000">
                      <a:solidFill>
                        <a:schemeClr val="tx2"/>
                      </a:solidFill>
                      <a:latin typeface="Arial" panose="020B0604020202020204" pitchFamily="34" charset="0"/>
                    </a:defRPr>
                  </a:lvl5pPr>
                  <a:lvl6pPr marL="25146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eaLnBrk="1" hangingPunct="1">
                    <a:spcBef>
                      <a:spcPct val="0"/>
                    </a:spcBef>
                    <a:buClrTx/>
                    <a:buFontTx/>
                    <a:buNone/>
                  </a:pPr>
                  <a:endParaRPr kumimoji="1" lang="zh-CN" altLang="zh-CN" sz="2500" b="0">
                    <a:latin typeface="Times New Roman" panose="02020603050405020304" pitchFamily="18" charset="0"/>
                  </a:endParaRPr>
                </a:p>
              </p:txBody>
            </p:sp>
            <p:sp>
              <p:nvSpPr>
                <p:cNvPr id="17467" name="Rectangle 82"/>
                <p:cNvSpPr>
                  <a:spLocks noChangeArrowheads="1"/>
                </p:cNvSpPr>
                <p:nvPr/>
              </p:nvSpPr>
              <p:spPr bwMode="auto">
                <a:xfrm>
                  <a:off x="1542" y="0"/>
                  <a:ext cx="257" cy="48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tIns="0" rIns="18000"/>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endParaRPr lang="zh-CN" altLang="en-US" sz="1800" b="0">
                    <a:latin typeface="Arial" panose="020B0604020202020204" pitchFamily="34" charset="0"/>
                  </a:endParaRPr>
                </a:p>
              </p:txBody>
            </p:sp>
          </p:grpSp>
          <p:grpSp>
            <p:nvGrpSpPr>
              <p:cNvPr id="17463" name="Group 83"/>
              <p:cNvGrpSpPr>
                <a:grpSpLocks/>
              </p:cNvGrpSpPr>
              <p:nvPr/>
            </p:nvGrpSpPr>
            <p:grpSpPr bwMode="auto">
              <a:xfrm>
                <a:off x="3390" y="1498"/>
                <a:ext cx="394" cy="988"/>
                <a:chOff x="1799" y="0"/>
                <a:chExt cx="257" cy="480"/>
              </a:xfrm>
            </p:grpSpPr>
            <p:sp>
              <p:nvSpPr>
                <p:cNvPr id="17464" name="Rectangle 84"/>
                <p:cNvSpPr>
                  <a:spLocks noChangeArrowheads="1"/>
                </p:cNvSpPr>
                <p:nvPr/>
              </p:nvSpPr>
              <p:spPr bwMode="auto">
                <a:xfrm>
                  <a:off x="1810" y="0"/>
                  <a:ext cx="235" cy="48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600" tIns="0" rIns="12600" bIns="32004"/>
                <a:lstStyle>
                  <a:lvl1pPr defTabSz="639763">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defTabSz="639763">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defTabSz="639763">
                    <a:spcBef>
                      <a:spcPct val="20000"/>
                    </a:spcBef>
                    <a:buClr>
                      <a:schemeClr val="tx1"/>
                    </a:buClr>
                    <a:buChar char="•"/>
                    <a:defRPr sz="2200">
                      <a:solidFill>
                        <a:schemeClr val="tx2"/>
                      </a:solidFill>
                      <a:latin typeface="Arial" panose="020B0604020202020204" pitchFamily="34" charset="0"/>
                    </a:defRPr>
                  </a:lvl3pPr>
                  <a:lvl4pPr marL="1600200" indent="-228600" defTabSz="639763">
                    <a:spcBef>
                      <a:spcPct val="20000"/>
                    </a:spcBef>
                    <a:buChar char="–"/>
                    <a:defRPr sz="2000">
                      <a:solidFill>
                        <a:schemeClr val="tx2"/>
                      </a:solidFill>
                      <a:latin typeface="Arial" panose="020B0604020202020204" pitchFamily="34" charset="0"/>
                    </a:defRPr>
                  </a:lvl4pPr>
                  <a:lvl5pPr marL="2057400" indent="-228600" defTabSz="639763">
                    <a:spcBef>
                      <a:spcPct val="20000"/>
                    </a:spcBef>
                    <a:buChar char="»"/>
                    <a:defRPr sz="2000">
                      <a:solidFill>
                        <a:schemeClr val="tx2"/>
                      </a:solidFill>
                      <a:latin typeface="Arial" panose="020B0604020202020204" pitchFamily="34" charset="0"/>
                    </a:defRPr>
                  </a:lvl5pPr>
                  <a:lvl6pPr marL="25146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eaLnBrk="1" hangingPunct="1">
                    <a:spcBef>
                      <a:spcPct val="0"/>
                    </a:spcBef>
                    <a:buClrTx/>
                    <a:buFontTx/>
                    <a:buNone/>
                  </a:pPr>
                  <a:endParaRPr kumimoji="1" lang="zh-CN" altLang="zh-CN" sz="2500" b="0">
                    <a:latin typeface="Times New Roman" panose="02020603050405020304" pitchFamily="18" charset="0"/>
                  </a:endParaRPr>
                </a:p>
              </p:txBody>
            </p:sp>
            <p:sp>
              <p:nvSpPr>
                <p:cNvPr id="17465" name="Rectangle 85"/>
                <p:cNvSpPr>
                  <a:spLocks noChangeArrowheads="1"/>
                </p:cNvSpPr>
                <p:nvPr/>
              </p:nvSpPr>
              <p:spPr bwMode="auto">
                <a:xfrm>
                  <a:off x="1799" y="0"/>
                  <a:ext cx="257" cy="48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tIns="0" rIns="18000"/>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endParaRPr lang="zh-CN" altLang="en-US" sz="1800" b="0">
                    <a:latin typeface="Arial" panose="020B0604020202020204" pitchFamily="34" charset="0"/>
                  </a:endParaRPr>
                </a:p>
              </p:txBody>
            </p:sp>
          </p:grpSp>
        </p:grpSp>
        <p:sp>
          <p:nvSpPr>
            <p:cNvPr id="17454" name="AutoShape 86"/>
            <p:cNvSpPr>
              <a:spLocks noChangeArrowheads="1"/>
            </p:cNvSpPr>
            <p:nvPr/>
          </p:nvSpPr>
          <p:spPr bwMode="auto">
            <a:xfrm>
              <a:off x="4216" y="3007"/>
              <a:ext cx="955" cy="348"/>
            </a:xfrm>
            <a:prstGeom prst="wedgeEllipseCallout">
              <a:avLst>
                <a:gd name="adj1" fmla="val -99713"/>
                <a:gd name="adj2" fmla="val 43370"/>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4008" tIns="32004" rIns="64008" bIns="32004"/>
            <a:lstStyle>
              <a:lvl1pPr defTabSz="639763">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defTabSz="639763">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defTabSz="639763">
                <a:spcBef>
                  <a:spcPct val="20000"/>
                </a:spcBef>
                <a:buClr>
                  <a:schemeClr val="tx1"/>
                </a:buClr>
                <a:buChar char="•"/>
                <a:defRPr sz="2200">
                  <a:solidFill>
                    <a:schemeClr val="tx2"/>
                  </a:solidFill>
                  <a:latin typeface="Arial" panose="020B0604020202020204" pitchFamily="34" charset="0"/>
                </a:defRPr>
              </a:lvl3pPr>
              <a:lvl4pPr marL="1600200" indent="-228600" defTabSz="639763">
                <a:spcBef>
                  <a:spcPct val="20000"/>
                </a:spcBef>
                <a:buChar char="–"/>
                <a:defRPr sz="2000">
                  <a:solidFill>
                    <a:schemeClr val="tx2"/>
                  </a:solidFill>
                  <a:latin typeface="Arial" panose="020B0604020202020204" pitchFamily="34" charset="0"/>
                </a:defRPr>
              </a:lvl4pPr>
              <a:lvl5pPr marL="2057400" indent="-228600" defTabSz="639763">
                <a:spcBef>
                  <a:spcPct val="20000"/>
                </a:spcBef>
                <a:buChar char="»"/>
                <a:defRPr sz="2000">
                  <a:solidFill>
                    <a:schemeClr val="tx2"/>
                  </a:solidFill>
                  <a:latin typeface="Arial" panose="020B0604020202020204" pitchFamily="34" charset="0"/>
                </a:defRPr>
              </a:lvl5pPr>
              <a:lvl6pPr marL="25146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9pPr>
            </a:lstStyle>
            <a:p>
              <a:pPr lvl="0" algn="ctr" defTabSz="914400">
                <a:spcBef>
                  <a:spcPct val="0"/>
                </a:spcBef>
                <a:buClrTx/>
                <a:buNone/>
              </a:pPr>
              <a:r>
                <a:rPr kumimoji="1" lang="zh-CN" altLang="en-US" sz="2100" b="0">
                  <a:solidFill>
                    <a:srgbClr val="B2B2B2">
                      <a:lumMod val="20000"/>
                      <a:lumOff val="80000"/>
                    </a:srgbClr>
                  </a:solidFill>
                  <a:latin typeface="Times New Roman" panose="02020603050405020304" pitchFamily="18" charset="0"/>
                </a:rPr>
                <a:t>小数点</a:t>
              </a:r>
              <a:endParaRPr kumimoji="1" lang="zh-CN" altLang="en-US" sz="2100" b="0" dirty="0">
                <a:solidFill>
                  <a:srgbClr val="B2B2B2">
                    <a:lumMod val="20000"/>
                    <a:lumOff val="80000"/>
                  </a:srgbClr>
                </a:solidFill>
                <a:latin typeface="Times New Roman" panose="02020603050405020304" pitchFamily="18" charset="0"/>
              </a:endParaRPr>
            </a:p>
          </p:txBody>
        </p:sp>
        <p:sp>
          <p:nvSpPr>
            <p:cNvPr id="17455" name="AutoShape 87"/>
            <p:cNvSpPr>
              <a:spLocks noChangeArrowheads="1"/>
            </p:cNvSpPr>
            <p:nvPr/>
          </p:nvSpPr>
          <p:spPr bwMode="auto">
            <a:xfrm>
              <a:off x="487" y="3387"/>
              <a:ext cx="1185" cy="361"/>
            </a:xfrm>
            <a:prstGeom prst="wedgeEllipseCallout">
              <a:avLst>
                <a:gd name="adj1" fmla="val 44769"/>
                <a:gd name="adj2" fmla="val -88505"/>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4008" tIns="32004" rIns="64008" bIns="32004"/>
            <a:lstStyle>
              <a:lvl1pPr defTabSz="639763">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defTabSz="639763">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defTabSz="639763">
                <a:spcBef>
                  <a:spcPct val="20000"/>
                </a:spcBef>
                <a:buClr>
                  <a:schemeClr val="tx1"/>
                </a:buClr>
                <a:buChar char="•"/>
                <a:defRPr sz="2200">
                  <a:solidFill>
                    <a:schemeClr val="tx2"/>
                  </a:solidFill>
                  <a:latin typeface="Arial" panose="020B0604020202020204" pitchFamily="34" charset="0"/>
                </a:defRPr>
              </a:lvl3pPr>
              <a:lvl4pPr marL="1600200" indent="-228600" defTabSz="639763">
                <a:spcBef>
                  <a:spcPct val="20000"/>
                </a:spcBef>
                <a:buChar char="–"/>
                <a:defRPr sz="2000">
                  <a:solidFill>
                    <a:schemeClr val="tx2"/>
                  </a:solidFill>
                  <a:latin typeface="Arial" panose="020B0604020202020204" pitchFamily="34" charset="0"/>
                </a:defRPr>
              </a:lvl4pPr>
              <a:lvl5pPr marL="2057400" indent="-228600" defTabSz="639763">
                <a:spcBef>
                  <a:spcPct val="20000"/>
                </a:spcBef>
                <a:buChar char="»"/>
                <a:defRPr sz="2000">
                  <a:solidFill>
                    <a:schemeClr val="tx2"/>
                  </a:solidFill>
                  <a:latin typeface="Arial" panose="020B0604020202020204" pitchFamily="34" charset="0"/>
                </a:defRPr>
              </a:lvl5pPr>
              <a:lvl6pPr marL="25146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9pPr>
            </a:lstStyle>
            <a:p>
              <a:pPr lvl="0" algn="ctr" defTabSz="914400">
                <a:spcBef>
                  <a:spcPct val="0"/>
                </a:spcBef>
                <a:buClrTx/>
                <a:buNone/>
              </a:pPr>
              <a:r>
                <a:rPr kumimoji="1" lang="zh-CN" altLang="en-US" sz="2100" b="0">
                  <a:solidFill>
                    <a:srgbClr val="B2B2B2">
                      <a:lumMod val="20000"/>
                      <a:lumOff val="80000"/>
                    </a:srgbClr>
                  </a:solidFill>
                  <a:latin typeface="Times New Roman" panose="02020603050405020304" pitchFamily="18" charset="0"/>
                </a:rPr>
                <a:t>无符号位</a:t>
              </a:r>
              <a:endParaRPr kumimoji="1" lang="zh-CN" altLang="en-US" sz="2100" b="0" dirty="0">
                <a:solidFill>
                  <a:srgbClr val="B2B2B2">
                    <a:lumMod val="20000"/>
                    <a:lumOff val="80000"/>
                  </a:srgbClr>
                </a:solidFill>
                <a:latin typeface="Times New Roman" panose="02020603050405020304" pitchFamily="18" charset="0"/>
              </a:endParaRPr>
            </a:p>
          </p:txBody>
        </p:sp>
      </p:grpSp>
      <p:grpSp>
        <p:nvGrpSpPr>
          <p:cNvPr id="1855576" name="Group 88"/>
          <p:cNvGrpSpPr>
            <a:grpSpLocks/>
          </p:cNvGrpSpPr>
          <p:nvPr/>
        </p:nvGrpSpPr>
        <p:grpSpPr bwMode="auto">
          <a:xfrm>
            <a:off x="3998914" y="3300413"/>
            <a:ext cx="5121275" cy="633412"/>
            <a:chOff x="288" y="3072"/>
            <a:chExt cx="4704" cy="555"/>
          </a:xfrm>
        </p:grpSpPr>
        <p:sp>
          <p:nvSpPr>
            <p:cNvPr id="17421" name="Oval 89"/>
            <p:cNvSpPr>
              <a:spLocks noChangeArrowheads="1"/>
            </p:cNvSpPr>
            <p:nvPr/>
          </p:nvSpPr>
          <p:spPr bwMode="auto">
            <a:xfrm>
              <a:off x="2160" y="3504"/>
              <a:ext cx="129" cy="123"/>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endParaRPr lang="zh-CN" altLang="en-US" sz="1800" b="0">
                <a:latin typeface="Arial" panose="020B0604020202020204" pitchFamily="34" charset="0"/>
              </a:endParaRPr>
            </a:p>
          </p:txBody>
        </p:sp>
        <p:grpSp>
          <p:nvGrpSpPr>
            <p:cNvPr id="17422" name="Group 90"/>
            <p:cNvGrpSpPr>
              <a:grpSpLocks/>
            </p:cNvGrpSpPr>
            <p:nvPr/>
          </p:nvGrpSpPr>
          <p:grpSpPr bwMode="auto">
            <a:xfrm>
              <a:off x="1840" y="3120"/>
              <a:ext cx="3152" cy="432"/>
              <a:chOff x="632" y="1498"/>
              <a:chExt cx="3152" cy="988"/>
            </a:xfrm>
          </p:grpSpPr>
          <p:grpSp>
            <p:nvGrpSpPr>
              <p:cNvPr id="17424" name="Group 91"/>
              <p:cNvGrpSpPr>
                <a:grpSpLocks/>
              </p:cNvGrpSpPr>
              <p:nvPr/>
            </p:nvGrpSpPr>
            <p:grpSpPr bwMode="auto">
              <a:xfrm>
                <a:off x="632" y="1498"/>
                <a:ext cx="394" cy="988"/>
                <a:chOff x="0" y="0"/>
                <a:chExt cx="257" cy="480"/>
              </a:xfrm>
            </p:grpSpPr>
            <p:sp>
              <p:nvSpPr>
                <p:cNvPr id="17446" name="Rectangle 92"/>
                <p:cNvSpPr>
                  <a:spLocks noChangeArrowheads="1"/>
                </p:cNvSpPr>
                <p:nvPr/>
              </p:nvSpPr>
              <p:spPr bwMode="auto">
                <a:xfrm>
                  <a:off x="11" y="0"/>
                  <a:ext cx="235" cy="48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600" tIns="0" rIns="12600" bIns="0"/>
                <a:lstStyle>
                  <a:lvl1pPr defTabSz="639763">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defTabSz="639763">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defTabSz="639763">
                    <a:spcBef>
                      <a:spcPct val="20000"/>
                    </a:spcBef>
                    <a:buClr>
                      <a:schemeClr val="tx1"/>
                    </a:buClr>
                    <a:buChar char="•"/>
                    <a:defRPr sz="2200">
                      <a:solidFill>
                        <a:schemeClr val="tx2"/>
                      </a:solidFill>
                      <a:latin typeface="Arial" panose="020B0604020202020204" pitchFamily="34" charset="0"/>
                    </a:defRPr>
                  </a:lvl3pPr>
                  <a:lvl4pPr marL="1600200" indent="-228600" defTabSz="639763">
                    <a:spcBef>
                      <a:spcPct val="20000"/>
                    </a:spcBef>
                    <a:buChar char="–"/>
                    <a:defRPr sz="2000">
                      <a:solidFill>
                        <a:schemeClr val="tx2"/>
                      </a:solidFill>
                      <a:latin typeface="Arial" panose="020B0604020202020204" pitchFamily="34" charset="0"/>
                    </a:defRPr>
                  </a:lvl4pPr>
                  <a:lvl5pPr marL="2057400" indent="-228600" defTabSz="639763">
                    <a:spcBef>
                      <a:spcPct val="20000"/>
                    </a:spcBef>
                    <a:buChar char="»"/>
                    <a:defRPr sz="2000">
                      <a:solidFill>
                        <a:schemeClr val="tx2"/>
                      </a:solidFill>
                      <a:latin typeface="Arial" panose="020B0604020202020204" pitchFamily="34" charset="0"/>
                    </a:defRPr>
                  </a:lvl5pPr>
                  <a:lvl6pPr marL="25146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eaLnBrk="1" hangingPunct="1">
                    <a:spcBef>
                      <a:spcPct val="0"/>
                    </a:spcBef>
                    <a:buClrTx/>
                    <a:buFontTx/>
                    <a:buNone/>
                  </a:pPr>
                  <a:r>
                    <a:rPr kumimoji="1" lang="en-US" altLang="zh-CN" sz="2100" b="0" dirty="0">
                      <a:latin typeface="Times New Roman" panose="02020603050405020304" pitchFamily="18" charset="0"/>
                    </a:rPr>
                    <a:t>S</a:t>
                  </a:r>
                </a:p>
              </p:txBody>
            </p:sp>
            <p:sp>
              <p:nvSpPr>
                <p:cNvPr id="17447" name="Rectangle 93"/>
                <p:cNvSpPr>
                  <a:spLocks noChangeArrowheads="1"/>
                </p:cNvSpPr>
                <p:nvPr/>
              </p:nvSpPr>
              <p:spPr bwMode="auto">
                <a:xfrm>
                  <a:off x="0" y="0"/>
                  <a:ext cx="257" cy="48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tIns="0" rIns="18000" bIns="0"/>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endParaRPr lang="zh-CN" altLang="en-US" sz="1800" b="0">
                    <a:latin typeface="Arial" panose="020B0604020202020204" pitchFamily="34" charset="0"/>
                  </a:endParaRPr>
                </a:p>
              </p:txBody>
            </p:sp>
          </p:grpSp>
          <p:grpSp>
            <p:nvGrpSpPr>
              <p:cNvPr id="17425" name="Group 94"/>
              <p:cNvGrpSpPr>
                <a:grpSpLocks/>
              </p:cNvGrpSpPr>
              <p:nvPr/>
            </p:nvGrpSpPr>
            <p:grpSpPr bwMode="auto">
              <a:xfrm>
                <a:off x="1026" y="1498"/>
                <a:ext cx="394" cy="988"/>
                <a:chOff x="257" y="0"/>
                <a:chExt cx="257" cy="480"/>
              </a:xfrm>
            </p:grpSpPr>
            <p:sp>
              <p:nvSpPr>
                <p:cNvPr id="17444" name="Rectangle 95"/>
                <p:cNvSpPr>
                  <a:spLocks noChangeArrowheads="1"/>
                </p:cNvSpPr>
                <p:nvPr/>
              </p:nvSpPr>
              <p:spPr bwMode="auto">
                <a:xfrm>
                  <a:off x="268" y="0"/>
                  <a:ext cx="235" cy="48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600" tIns="0" rIns="12600" bIns="32004"/>
                <a:lstStyle>
                  <a:lvl1pPr defTabSz="639763">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defTabSz="639763">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defTabSz="639763">
                    <a:spcBef>
                      <a:spcPct val="20000"/>
                    </a:spcBef>
                    <a:buClr>
                      <a:schemeClr val="tx1"/>
                    </a:buClr>
                    <a:buChar char="•"/>
                    <a:defRPr sz="2200">
                      <a:solidFill>
                        <a:schemeClr val="tx2"/>
                      </a:solidFill>
                      <a:latin typeface="Arial" panose="020B0604020202020204" pitchFamily="34" charset="0"/>
                    </a:defRPr>
                  </a:lvl3pPr>
                  <a:lvl4pPr marL="1600200" indent="-228600" defTabSz="639763">
                    <a:spcBef>
                      <a:spcPct val="20000"/>
                    </a:spcBef>
                    <a:buChar char="–"/>
                    <a:defRPr sz="2000">
                      <a:solidFill>
                        <a:schemeClr val="tx2"/>
                      </a:solidFill>
                      <a:latin typeface="Arial" panose="020B0604020202020204" pitchFamily="34" charset="0"/>
                    </a:defRPr>
                  </a:lvl4pPr>
                  <a:lvl5pPr marL="2057400" indent="-228600" defTabSz="639763">
                    <a:spcBef>
                      <a:spcPct val="20000"/>
                    </a:spcBef>
                    <a:buChar char="»"/>
                    <a:defRPr sz="2000">
                      <a:solidFill>
                        <a:schemeClr val="tx2"/>
                      </a:solidFill>
                      <a:latin typeface="Arial" panose="020B0604020202020204" pitchFamily="34" charset="0"/>
                    </a:defRPr>
                  </a:lvl5pPr>
                  <a:lvl6pPr marL="25146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eaLnBrk="1" hangingPunct="1">
                    <a:spcBef>
                      <a:spcPct val="0"/>
                    </a:spcBef>
                    <a:buClrTx/>
                    <a:buFontTx/>
                    <a:buNone/>
                  </a:pPr>
                  <a:endParaRPr kumimoji="1" lang="zh-CN" altLang="zh-CN" sz="2500" b="0">
                    <a:latin typeface="Times New Roman" panose="02020603050405020304" pitchFamily="18" charset="0"/>
                  </a:endParaRPr>
                </a:p>
              </p:txBody>
            </p:sp>
            <p:sp>
              <p:nvSpPr>
                <p:cNvPr id="17445" name="Rectangle 96"/>
                <p:cNvSpPr>
                  <a:spLocks noChangeArrowheads="1"/>
                </p:cNvSpPr>
                <p:nvPr/>
              </p:nvSpPr>
              <p:spPr bwMode="auto">
                <a:xfrm>
                  <a:off x="257" y="0"/>
                  <a:ext cx="257" cy="48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tIns="0" rIns="18000"/>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endParaRPr lang="zh-CN" altLang="en-US" sz="1800" b="0">
                    <a:latin typeface="Arial" panose="020B0604020202020204" pitchFamily="34" charset="0"/>
                  </a:endParaRPr>
                </a:p>
              </p:txBody>
            </p:sp>
          </p:grpSp>
          <p:grpSp>
            <p:nvGrpSpPr>
              <p:cNvPr id="17426" name="Group 97"/>
              <p:cNvGrpSpPr>
                <a:grpSpLocks/>
              </p:cNvGrpSpPr>
              <p:nvPr/>
            </p:nvGrpSpPr>
            <p:grpSpPr bwMode="auto">
              <a:xfrm>
                <a:off x="1420" y="1498"/>
                <a:ext cx="394" cy="988"/>
                <a:chOff x="514" y="0"/>
                <a:chExt cx="257" cy="480"/>
              </a:xfrm>
            </p:grpSpPr>
            <p:sp>
              <p:nvSpPr>
                <p:cNvPr id="17442" name="Rectangle 98"/>
                <p:cNvSpPr>
                  <a:spLocks noChangeArrowheads="1"/>
                </p:cNvSpPr>
                <p:nvPr/>
              </p:nvSpPr>
              <p:spPr bwMode="auto">
                <a:xfrm>
                  <a:off x="525" y="0"/>
                  <a:ext cx="235" cy="48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600" tIns="0" rIns="12600" bIns="32004"/>
                <a:lstStyle>
                  <a:lvl1pPr defTabSz="639763">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defTabSz="639763">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defTabSz="639763">
                    <a:spcBef>
                      <a:spcPct val="20000"/>
                    </a:spcBef>
                    <a:buClr>
                      <a:schemeClr val="tx1"/>
                    </a:buClr>
                    <a:buChar char="•"/>
                    <a:defRPr sz="2200">
                      <a:solidFill>
                        <a:schemeClr val="tx2"/>
                      </a:solidFill>
                      <a:latin typeface="Arial" panose="020B0604020202020204" pitchFamily="34" charset="0"/>
                    </a:defRPr>
                  </a:lvl3pPr>
                  <a:lvl4pPr marL="1600200" indent="-228600" defTabSz="639763">
                    <a:spcBef>
                      <a:spcPct val="20000"/>
                    </a:spcBef>
                    <a:buChar char="–"/>
                    <a:defRPr sz="2000">
                      <a:solidFill>
                        <a:schemeClr val="tx2"/>
                      </a:solidFill>
                      <a:latin typeface="Arial" panose="020B0604020202020204" pitchFamily="34" charset="0"/>
                    </a:defRPr>
                  </a:lvl4pPr>
                  <a:lvl5pPr marL="2057400" indent="-228600" defTabSz="639763">
                    <a:spcBef>
                      <a:spcPct val="20000"/>
                    </a:spcBef>
                    <a:buChar char="»"/>
                    <a:defRPr sz="2000">
                      <a:solidFill>
                        <a:schemeClr val="tx2"/>
                      </a:solidFill>
                      <a:latin typeface="Arial" panose="020B0604020202020204" pitchFamily="34" charset="0"/>
                    </a:defRPr>
                  </a:lvl5pPr>
                  <a:lvl6pPr marL="25146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eaLnBrk="1" hangingPunct="1">
                    <a:spcBef>
                      <a:spcPct val="0"/>
                    </a:spcBef>
                    <a:buClrTx/>
                    <a:buFontTx/>
                    <a:buNone/>
                  </a:pPr>
                  <a:endParaRPr kumimoji="1" lang="zh-CN" altLang="zh-CN" sz="2500" b="0">
                    <a:latin typeface="Times New Roman" panose="02020603050405020304" pitchFamily="18" charset="0"/>
                  </a:endParaRPr>
                </a:p>
              </p:txBody>
            </p:sp>
            <p:sp>
              <p:nvSpPr>
                <p:cNvPr id="17443" name="Rectangle 99"/>
                <p:cNvSpPr>
                  <a:spLocks noChangeArrowheads="1"/>
                </p:cNvSpPr>
                <p:nvPr/>
              </p:nvSpPr>
              <p:spPr bwMode="auto">
                <a:xfrm>
                  <a:off x="514" y="0"/>
                  <a:ext cx="257" cy="48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tIns="0" rIns="18000"/>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endParaRPr lang="zh-CN" altLang="en-US" sz="1800" b="0">
                    <a:latin typeface="Arial" panose="020B0604020202020204" pitchFamily="34" charset="0"/>
                  </a:endParaRPr>
                </a:p>
              </p:txBody>
            </p:sp>
          </p:grpSp>
          <p:grpSp>
            <p:nvGrpSpPr>
              <p:cNvPr id="17427" name="Group 100"/>
              <p:cNvGrpSpPr>
                <a:grpSpLocks/>
              </p:cNvGrpSpPr>
              <p:nvPr/>
            </p:nvGrpSpPr>
            <p:grpSpPr bwMode="auto">
              <a:xfrm>
                <a:off x="1814" y="1498"/>
                <a:ext cx="394" cy="988"/>
                <a:chOff x="771" y="0"/>
                <a:chExt cx="257" cy="480"/>
              </a:xfrm>
            </p:grpSpPr>
            <p:sp>
              <p:nvSpPr>
                <p:cNvPr id="17440" name="Rectangle 101"/>
                <p:cNvSpPr>
                  <a:spLocks noChangeArrowheads="1"/>
                </p:cNvSpPr>
                <p:nvPr/>
              </p:nvSpPr>
              <p:spPr bwMode="auto">
                <a:xfrm>
                  <a:off x="782" y="0"/>
                  <a:ext cx="235" cy="48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600" tIns="0" rIns="12600" bIns="32004"/>
                <a:lstStyle>
                  <a:lvl1pPr defTabSz="639763">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defTabSz="639763">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defTabSz="639763">
                    <a:spcBef>
                      <a:spcPct val="20000"/>
                    </a:spcBef>
                    <a:buClr>
                      <a:schemeClr val="tx1"/>
                    </a:buClr>
                    <a:buChar char="•"/>
                    <a:defRPr sz="2200">
                      <a:solidFill>
                        <a:schemeClr val="tx2"/>
                      </a:solidFill>
                      <a:latin typeface="Arial" panose="020B0604020202020204" pitchFamily="34" charset="0"/>
                    </a:defRPr>
                  </a:lvl3pPr>
                  <a:lvl4pPr marL="1600200" indent="-228600" defTabSz="639763">
                    <a:spcBef>
                      <a:spcPct val="20000"/>
                    </a:spcBef>
                    <a:buChar char="–"/>
                    <a:defRPr sz="2000">
                      <a:solidFill>
                        <a:schemeClr val="tx2"/>
                      </a:solidFill>
                      <a:latin typeface="Arial" panose="020B0604020202020204" pitchFamily="34" charset="0"/>
                    </a:defRPr>
                  </a:lvl4pPr>
                  <a:lvl5pPr marL="2057400" indent="-228600" defTabSz="639763">
                    <a:spcBef>
                      <a:spcPct val="20000"/>
                    </a:spcBef>
                    <a:buChar char="»"/>
                    <a:defRPr sz="2000">
                      <a:solidFill>
                        <a:schemeClr val="tx2"/>
                      </a:solidFill>
                      <a:latin typeface="Arial" panose="020B0604020202020204" pitchFamily="34" charset="0"/>
                    </a:defRPr>
                  </a:lvl5pPr>
                  <a:lvl6pPr marL="25146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eaLnBrk="1" hangingPunct="1">
                    <a:spcBef>
                      <a:spcPct val="0"/>
                    </a:spcBef>
                    <a:buClrTx/>
                    <a:buFontTx/>
                    <a:buNone/>
                  </a:pPr>
                  <a:endParaRPr kumimoji="1" lang="zh-CN" altLang="zh-CN" sz="2500" b="0">
                    <a:latin typeface="Times New Roman" panose="02020603050405020304" pitchFamily="18" charset="0"/>
                  </a:endParaRPr>
                </a:p>
              </p:txBody>
            </p:sp>
            <p:sp>
              <p:nvSpPr>
                <p:cNvPr id="17441" name="Rectangle 102"/>
                <p:cNvSpPr>
                  <a:spLocks noChangeArrowheads="1"/>
                </p:cNvSpPr>
                <p:nvPr/>
              </p:nvSpPr>
              <p:spPr bwMode="auto">
                <a:xfrm>
                  <a:off x="771" y="0"/>
                  <a:ext cx="257" cy="48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tIns="0" rIns="18000"/>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endParaRPr lang="zh-CN" altLang="en-US" sz="1800" b="0">
                    <a:latin typeface="Arial" panose="020B0604020202020204" pitchFamily="34" charset="0"/>
                  </a:endParaRPr>
                </a:p>
              </p:txBody>
            </p:sp>
          </p:grpSp>
          <p:grpSp>
            <p:nvGrpSpPr>
              <p:cNvPr id="17428" name="Group 103"/>
              <p:cNvGrpSpPr>
                <a:grpSpLocks/>
              </p:cNvGrpSpPr>
              <p:nvPr/>
            </p:nvGrpSpPr>
            <p:grpSpPr bwMode="auto">
              <a:xfrm>
                <a:off x="2208" y="1498"/>
                <a:ext cx="394" cy="988"/>
                <a:chOff x="1028" y="0"/>
                <a:chExt cx="257" cy="480"/>
              </a:xfrm>
            </p:grpSpPr>
            <p:sp>
              <p:nvSpPr>
                <p:cNvPr id="17438" name="Rectangle 104"/>
                <p:cNvSpPr>
                  <a:spLocks noChangeArrowheads="1"/>
                </p:cNvSpPr>
                <p:nvPr/>
              </p:nvSpPr>
              <p:spPr bwMode="auto">
                <a:xfrm>
                  <a:off x="1039" y="0"/>
                  <a:ext cx="235" cy="48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600" tIns="0" rIns="12600" bIns="32004"/>
                <a:lstStyle>
                  <a:lvl1pPr defTabSz="639763">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defTabSz="639763">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defTabSz="639763">
                    <a:spcBef>
                      <a:spcPct val="20000"/>
                    </a:spcBef>
                    <a:buClr>
                      <a:schemeClr val="tx1"/>
                    </a:buClr>
                    <a:buChar char="•"/>
                    <a:defRPr sz="2200">
                      <a:solidFill>
                        <a:schemeClr val="tx2"/>
                      </a:solidFill>
                      <a:latin typeface="Arial" panose="020B0604020202020204" pitchFamily="34" charset="0"/>
                    </a:defRPr>
                  </a:lvl3pPr>
                  <a:lvl4pPr marL="1600200" indent="-228600" defTabSz="639763">
                    <a:spcBef>
                      <a:spcPct val="20000"/>
                    </a:spcBef>
                    <a:buChar char="–"/>
                    <a:defRPr sz="2000">
                      <a:solidFill>
                        <a:schemeClr val="tx2"/>
                      </a:solidFill>
                      <a:latin typeface="Arial" panose="020B0604020202020204" pitchFamily="34" charset="0"/>
                    </a:defRPr>
                  </a:lvl4pPr>
                  <a:lvl5pPr marL="2057400" indent="-228600" defTabSz="639763">
                    <a:spcBef>
                      <a:spcPct val="20000"/>
                    </a:spcBef>
                    <a:buChar char="»"/>
                    <a:defRPr sz="2000">
                      <a:solidFill>
                        <a:schemeClr val="tx2"/>
                      </a:solidFill>
                      <a:latin typeface="Arial" panose="020B0604020202020204" pitchFamily="34" charset="0"/>
                    </a:defRPr>
                  </a:lvl5pPr>
                  <a:lvl6pPr marL="25146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eaLnBrk="1" hangingPunct="1">
                    <a:spcBef>
                      <a:spcPct val="0"/>
                    </a:spcBef>
                    <a:buClrTx/>
                    <a:buFontTx/>
                    <a:buNone/>
                  </a:pPr>
                  <a:endParaRPr kumimoji="1" lang="zh-CN" altLang="zh-CN" sz="2500" b="0">
                    <a:latin typeface="Times New Roman" panose="02020603050405020304" pitchFamily="18" charset="0"/>
                  </a:endParaRPr>
                </a:p>
              </p:txBody>
            </p:sp>
            <p:sp>
              <p:nvSpPr>
                <p:cNvPr id="17439" name="Rectangle 105"/>
                <p:cNvSpPr>
                  <a:spLocks noChangeArrowheads="1"/>
                </p:cNvSpPr>
                <p:nvPr/>
              </p:nvSpPr>
              <p:spPr bwMode="auto">
                <a:xfrm>
                  <a:off x="1028" y="0"/>
                  <a:ext cx="257" cy="48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tIns="0" rIns="18000"/>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endParaRPr lang="zh-CN" altLang="en-US" sz="1800" b="0">
                    <a:latin typeface="Arial" panose="020B0604020202020204" pitchFamily="34" charset="0"/>
                  </a:endParaRPr>
                </a:p>
              </p:txBody>
            </p:sp>
          </p:grpSp>
          <p:grpSp>
            <p:nvGrpSpPr>
              <p:cNvPr id="17429" name="Group 106"/>
              <p:cNvGrpSpPr>
                <a:grpSpLocks/>
              </p:cNvGrpSpPr>
              <p:nvPr/>
            </p:nvGrpSpPr>
            <p:grpSpPr bwMode="auto">
              <a:xfrm>
                <a:off x="2602" y="1498"/>
                <a:ext cx="394" cy="988"/>
                <a:chOff x="1285" y="0"/>
                <a:chExt cx="257" cy="480"/>
              </a:xfrm>
            </p:grpSpPr>
            <p:sp>
              <p:nvSpPr>
                <p:cNvPr id="17436" name="Rectangle 107"/>
                <p:cNvSpPr>
                  <a:spLocks noChangeArrowheads="1"/>
                </p:cNvSpPr>
                <p:nvPr/>
              </p:nvSpPr>
              <p:spPr bwMode="auto">
                <a:xfrm>
                  <a:off x="1296" y="0"/>
                  <a:ext cx="235" cy="48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600" tIns="0" rIns="12600" bIns="32004"/>
                <a:lstStyle>
                  <a:lvl1pPr defTabSz="639763">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defTabSz="639763">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defTabSz="639763">
                    <a:spcBef>
                      <a:spcPct val="20000"/>
                    </a:spcBef>
                    <a:buClr>
                      <a:schemeClr val="tx1"/>
                    </a:buClr>
                    <a:buChar char="•"/>
                    <a:defRPr sz="2200">
                      <a:solidFill>
                        <a:schemeClr val="tx2"/>
                      </a:solidFill>
                      <a:latin typeface="Arial" panose="020B0604020202020204" pitchFamily="34" charset="0"/>
                    </a:defRPr>
                  </a:lvl3pPr>
                  <a:lvl4pPr marL="1600200" indent="-228600" defTabSz="639763">
                    <a:spcBef>
                      <a:spcPct val="20000"/>
                    </a:spcBef>
                    <a:buChar char="–"/>
                    <a:defRPr sz="2000">
                      <a:solidFill>
                        <a:schemeClr val="tx2"/>
                      </a:solidFill>
                      <a:latin typeface="Arial" panose="020B0604020202020204" pitchFamily="34" charset="0"/>
                    </a:defRPr>
                  </a:lvl4pPr>
                  <a:lvl5pPr marL="2057400" indent="-228600" defTabSz="639763">
                    <a:spcBef>
                      <a:spcPct val="20000"/>
                    </a:spcBef>
                    <a:buChar char="»"/>
                    <a:defRPr sz="2000">
                      <a:solidFill>
                        <a:schemeClr val="tx2"/>
                      </a:solidFill>
                      <a:latin typeface="Arial" panose="020B0604020202020204" pitchFamily="34" charset="0"/>
                    </a:defRPr>
                  </a:lvl5pPr>
                  <a:lvl6pPr marL="25146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eaLnBrk="1" hangingPunct="1">
                    <a:spcBef>
                      <a:spcPct val="0"/>
                    </a:spcBef>
                    <a:buClrTx/>
                    <a:buFontTx/>
                    <a:buNone/>
                  </a:pPr>
                  <a:endParaRPr kumimoji="1" lang="zh-CN" altLang="zh-CN" sz="2500" b="0">
                    <a:latin typeface="Times New Roman" panose="02020603050405020304" pitchFamily="18" charset="0"/>
                  </a:endParaRPr>
                </a:p>
              </p:txBody>
            </p:sp>
            <p:sp>
              <p:nvSpPr>
                <p:cNvPr id="17437" name="Rectangle 108"/>
                <p:cNvSpPr>
                  <a:spLocks noChangeArrowheads="1"/>
                </p:cNvSpPr>
                <p:nvPr/>
              </p:nvSpPr>
              <p:spPr bwMode="auto">
                <a:xfrm>
                  <a:off x="1285" y="0"/>
                  <a:ext cx="257" cy="48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tIns="0" rIns="18000"/>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endParaRPr lang="zh-CN" altLang="en-US" sz="1800" b="0">
                    <a:latin typeface="Arial" panose="020B0604020202020204" pitchFamily="34" charset="0"/>
                  </a:endParaRPr>
                </a:p>
              </p:txBody>
            </p:sp>
          </p:grpSp>
          <p:grpSp>
            <p:nvGrpSpPr>
              <p:cNvPr id="17430" name="Group 109"/>
              <p:cNvGrpSpPr>
                <a:grpSpLocks/>
              </p:cNvGrpSpPr>
              <p:nvPr/>
            </p:nvGrpSpPr>
            <p:grpSpPr bwMode="auto">
              <a:xfrm>
                <a:off x="2996" y="1498"/>
                <a:ext cx="394" cy="988"/>
                <a:chOff x="1542" y="0"/>
                <a:chExt cx="257" cy="480"/>
              </a:xfrm>
            </p:grpSpPr>
            <p:sp>
              <p:nvSpPr>
                <p:cNvPr id="17434" name="Rectangle 110"/>
                <p:cNvSpPr>
                  <a:spLocks noChangeArrowheads="1"/>
                </p:cNvSpPr>
                <p:nvPr/>
              </p:nvSpPr>
              <p:spPr bwMode="auto">
                <a:xfrm>
                  <a:off x="1553" y="0"/>
                  <a:ext cx="235" cy="48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600" tIns="0" rIns="12600" bIns="32004"/>
                <a:lstStyle>
                  <a:lvl1pPr defTabSz="639763">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defTabSz="639763">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defTabSz="639763">
                    <a:spcBef>
                      <a:spcPct val="20000"/>
                    </a:spcBef>
                    <a:buClr>
                      <a:schemeClr val="tx1"/>
                    </a:buClr>
                    <a:buChar char="•"/>
                    <a:defRPr sz="2200">
                      <a:solidFill>
                        <a:schemeClr val="tx2"/>
                      </a:solidFill>
                      <a:latin typeface="Arial" panose="020B0604020202020204" pitchFamily="34" charset="0"/>
                    </a:defRPr>
                  </a:lvl3pPr>
                  <a:lvl4pPr marL="1600200" indent="-228600" defTabSz="639763">
                    <a:spcBef>
                      <a:spcPct val="20000"/>
                    </a:spcBef>
                    <a:buChar char="–"/>
                    <a:defRPr sz="2000">
                      <a:solidFill>
                        <a:schemeClr val="tx2"/>
                      </a:solidFill>
                      <a:latin typeface="Arial" panose="020B0604020202020204" pitchFamily="34" charset="0"/>
                    </a:defRPr>
                  </a:lvl4pPr>
                  <a:lvl5pPr marL="2057400" indent="-228600" defTabSz="639763">
                    <a:spcBef>
                      <a:spcPct val="20000"/>
                    </a:spcBef>
                    <a:buChar char="»"/>
                    <a:defRPr sz="2000">
                      <a:solidFill>
                        <a:schemeClr val="tx2"/>
                      </a:solidFill>
                      <a:latin typeface="Arial" panose="020B0604020202020204" pitchFamily="34" charset="0"/>
                    </a:defRPr>
                  </a:lvl5pPr>
                  <a:lvl6pPr marL="25146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eaLnBrk="1" hangingPunct="1">
                    <a:spcBef>
                      <a:spcPct val="0"/>
                    </a:spcBef>
                    <a:buClrTx/>
                    <a:buFontTx/>
                    <a:buNone/>
                  </a:pPr>
                  <a:endParaRPr kumimoji="1" lang="zh-CN" altLang="zh-CN" sz="2500" b="0">
                    <a:latin typeface="Times New Roman" panose="02020603050405020304" pitchFamily="18" charset="0"/>
                  </a:endParaRPr>
                </a:p>
              </p:txBody>
            </p:sp>
            <p:sp>
              <p:nvSpPr>
                <p:cNvPr id="17435" name="Rectangle 111"/>
                <p:cNvSpPr>
                  <a:spLocks noChangeArrowheads="1"/>
                </p:cNvSpPr>
                <p:nvPr/>
              </p:nvSpPr>
              <p:spPr bwMode="auto">
                <a:xfrm>
                  <a:off x="1542" y="0"/>
                  <a:ext cx="257" cy="48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tIns="0" rIns="18000"/>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endParaRPr lang="zh-CN" altLang="en-US" sz="1800" b="0">
                    <a:latin typeface="Arial" panose="020B0604020202020204" pitchFamily="34" charset="0"/>
                  </a:endParaRPr>
                </a:p>
              </p:txBody>
            </p:sp>
          </p:grpSp>
          <p:grpSp>
            <p:nvGrpSpPr>
              <p:cNvPr id="17431" name="Group 112"/>
              <p:cNvGrpSpPr>
                <a:grpSpLocks/>
              </p:cNvGrpSpPr>
              <p:nvPr/>
            </p:nvGrpSpPr>
            <p:grpSpPr bwMode="auto">
              <a:xfrm>
                <a:off x="3390" y="1498"/>
                <a:ext cx="394" cy="988"/>
                <a:chOff x="1799" y="0"/>
                <a:chExt cx="257" cy="480"/>
              </a:xfrm>
            </p:grpSpPr>
            <p:sp>
              <p:nvSpPr>
                <p:cNvPr id="17432" name="Rectangle 113"/>
                <p:cNvSpPr>
                  <a:spLocks noChangeArrowheads="1"/>
                </p:cNvSpPr>
                <p:nvPr/>
              </p:nvSpPr>
              <p:spPr bwMode="auto">
                <a:xfrm>
                  <a:off x="1810" y="0"/>
                  <a:ext cx="235" cy="48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600" tIns="0" rIns="12600" bIns="32004"/>
                <a:lstStyle>
                  <a:lvl1pPr defTabSz="639763">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defTabSz="639763">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defTabSz="639763">
                    <a:spcBef>
                      <a:spcPct val="20000"/>
                    </a:spcBef>
                    <a:buClr>
                      <a:schemeClr val="tx1"/>
                    </a:buClr>
                    <a:buChar char="•"/>
                    <a:defRPr sz="2200">
                      <a:solidFill>
                        <a:schemeClr val="tx2"/>
                      </a:solidFill>
                      <a:latin typeface="Arial" panose="020B0604020202020204" pitchFamily="34" charset="0"/>
                    </a:defRPr>
                  </a:lvl3pPr>
                  <a:lvl4pPr marL="1600200" indent="-228600" defTabSz="639763">
                    <a:spcBef>
                      <a:spcPct val="20000"/>
                    </a:spcBef>
                    <a:buChar char="–"/>
                    <a:defRPr sz="2000">
                      <a:solidFill>
                        <a:schemeClr val="tx2"/>
                      </a:solidFill>
                      <a:latin typeface="Arial" panose="020B0604020202020204" pitchFamily="34" charset="0"/>
                    </a:defRPr>
                  </a:lvl4pPr>
                  <a:lvl5pPr marL="2057400" indent="-228600" defTabSz="639763">
                    <a:spcBef>
                      <a:spcPct val="20000"/>
                    </a:spcBef>
                    <a:buChar char="»"/>
                    <a:defRPr sz="2000">
                      <a:solidFill>
                        <a:schemeClr val="tx2"/>
                      </a:solidFill>
                      <a:latin typeface="Arial" panose="020B0604020202020204" pitchFamily="34" charset="0"/>
                    </a:defRPr>
                  </a:lvl5pPr>
                  <a:lvl6pPr marL="25146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eaLnBrk="1" hangingPunct="1">
                    <a:spcBef>
                      <a:spcPct val="0"/>
                    </a:spcBef>
                    <a:buClrTx/>
                    <a:buFontTx/>
                    <a:buNone/>
                  </a:pPr>
                  <a:endParaRPr kumimoji="1" lang="zh-CN" altLang="zh-CN" sz="2500" b="0">
                    <a:latin typeface="Times New Roman" panose="02020603050405020304" pitchFamily="18" charset="0"/>
                  </a:endParaRPr>
                </a:p>
              </p:txBody>
            </p:sp>
            <p:sp>
              <p:nvSpPr>
                <p:cNvPr id="17433" name="Rectangle 114"/>
                <p:cNvSpPr>
                  <a:spLocks noChangeArrowheads="1"/>
                </p:cNvSpPr>
                <p:nvPr/>
              </p:nvSpPr>
              <p:spPr bwMode="auto">
                <a:xfrm>
                  <a:off x="1799" y="0"/>
                  <a:ext cx="257" cy="48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8000" tIns="0" rIns="18000"/>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endParaRPr lang="zh-CN" altLang="en-US" sz="1800" b="0">
                    <a:latin typeface="Arial" panose="020B0604020202020204" pitchFamily="34" charset="0"/>
                  </a:endParaRPr>
                </a:p>
              </p:txBody>
            </p:sp>
          </p:grpSp>
        </p:grpSp>
        <p:sp>
          <p:nvSpPr>
            <p:cNvPr id="17423" name="AutoShape 115"/>
            <p:cNvSpPr>
              <a:spLocks noChangeArrowheads="1"/>
            </p:cNvSpPr>
            <p:nvPr/>
          </p:nvSpPr>
          <p:spPr bwMode="auto">
            <a:xfrm>
              <a:off x="288" y="3072"/>
              <a:ext cx="1392" cy="528"/>
            </a:xfrm>
            <a:prstGeom prst="wedgeEllipseCallout">
              <a:avLst>
                <a:gd name="adj1" fmla="val 87931"/>
                <a:gd name="adj2" fmla="val 47157"/>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4008" tIns="32004" rIns="64008" bIns="32004"/>
            <a:lstStyle>
              <a:lvl1pPr defTabSz="639763">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defTabSz="639763">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defTabSz="639763">
                <a:spcBef>
                  <a:spcPct val="20000"/>
                </a:spcBef>
                <a:buClr>
                  <a:schemeClr val="tx1"/>
                </a:buClr>
                <a:buChar char="•"/>
                <a:defRPr sz="2200">
                  <a:solidFill>
                    <a:schemeClr val="tx2"/>
                  </a:solidFill>
                  <a:latin typeface="Arial" panose="020B0604020202020204" pitchFamily="34" charset="0"/>
                </a:defRPr>
              </a:lvl3pPr>
              <a:lvl4pPr marL="1600200" indent="-228600" defTabSz="639763">
                <a:spcBef>
                  <a:spcPct val="20000"/>
                </a:spcBef>
                <a:buChar char="–"/>
                <a:defRPr sz="2000">
                  <a:solidFill>
                    <a:schemeClr val="tx2"/>
                  </a:solidFill>
                  <a:latin typeface="Arial" panose="020B0604020202020204" pitchFamily="34" charset="0"/>
                </a:defRPr>
              </a:lvl4pPr>
              <a:lvl5pPr marL="2057400" indent="-228600" defTabSz="639763">
                <a:spcBef>
                  <a:spcPct val="20000"/>
                </a:spcBef>
                <a:buChar char="»"/>
                <a:defRPr sz="2000">
                  <a:solidFill>
                    <a:schemeClr val="tx2"/>
                  </a:solidFill>
                  <a:latin typeface="Arial" panose="020B0604020202020204" pitchFamily="34" charset="0"/>
                </a:defRPr>
              </a:lvl5pPr>
              <a:lvl6pPr marL="25146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9pPr>
            </a:lstStyle>
            <a:p>
              <a:pPr lvl="0" algn="ctr" defTabSz="914400">
                <a:spcBef>
                  <a:spcPct val="0"/>
                </a:spcBef>
                <a:buClrTx/>
                <a:buNone/>
              </a:pPr>
              <a:r>
                <a:rPr kumimoji="1" lang="zh-CN" altLang="en-US" sz="2100" b="0">
                  <a:solidFill>
                    <a:srgbClr val="B2B2B2">
                      <a:lumMod val="20000"/>
                      <a:lumOff val="80000"/>
                    </a:srgbClr>
                  </a:solidFill>
                  <a:latin typeface="Times New Roman" panose="02020603050405020304" pitchFamily="18" charset="0"/>
                </a:rPr>
                <a:t>小数点</a:t>
              </a:r>
              <a:endParaRPr kumimoji="1" lang="zh-CN" altLang="en-US" sz="2100" b="0" dirty="0">
                <a:solidFill>
                  <a:srgbClr val="B2B2B2">
                    <a:lumMod val="20000"/>
                    <a:lumOff val="80000"/>
                  </a:srgbClr>
                </a:solidFill>
                <a:latin typeface="Times New Roman" panose="02020603050405020304" pitchFamily="18" charset="0"/>
              </a:endParaRPr>
            </a:p>
          </p:txBody>
        </p:sp>
      </p:grpSp>
      <p:sp>
        <p:nvSpPr>
          <p:cNvPr id="1855604" name="Rectangle 116"/>
          <p:cNvSpPr>
            <a:spLocks noChangeArrowheads="1"/>
          </p:cNvSpPr>
          <p:nvPr/>
        </p:nvSpPr>
        <p:spPr bwMode="auto">
          <a:xfrm>
            <a:off x="2193926" y="3354389"/>
            <a:ext cx="1516063"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0" tIns="44446" rIns="90480" bIns="44446">
            <a:spAutoFit/>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a:spcBef>
                <a:spcPct val="50000"/>
              </a:spcBef>
              <a:buClrTx/>
              <a:buFontTx/>
              <a:buNone/>
            </a:pPr>
            <a:r>
              <a:rPr kumimoji="1" lang="en-US" altLang="zh-CN" sz="2100">
                <a:solidFill>
                  <a:srgbClr val="009900"/>
                </a:solidFill>
                <a:latin typeface="Times New Roman" panose="02020603050405020304" pitchFamily="18" charset="0"/>
              </a:rPr>
              <a:t>   </a:t>
            </a:r>
            <a:r>
              <a:rPr kumimoji="1" lang="zh-CN" altLang="en-US" sz="2100">
                <a:solidFill>
                  <a:srgbClr val="FF9933"/>
                </a:solidFill>
                <a:latin typeface="Times New Roman" panose="02020603050405020304" pitchFamily="18" charset="0"/>
              </a:rPr>
              <a:t>定点小数</a:t>
            </a:r>
            <a:r>
              <a:rPr kumimoji="1" lang="zh-CN" altLang="en-US" sz="2100">
                <a:latin typeface="Times New Roman" panose="02020603050405020304" pitchFamily="18" charset="0"/>
              </a:rPr>
              <a:t> </a:t>
            </a:r>
          </a:p>
        </p:txBody>
      </p:sp>
      <p:sp>
        <p:nvSpPr>
          <p:cNvPr id="1855606" name="Line 118"/>
          <p:cNvSpPr>
            <a:spLocks noChangeShapeType="1"/>
          </p:cNvSpPr>
          <p:nvPr/>
        </p:nvSpPr>
        <p:spPr bwMode="auto">
          <a:xfrm>
            <a:off x="2279651" y="3068638"/>
            <a:ext cx="7561263" cy="0"/>
          </a:xfrm>
          <a:prstGeom prst="line">
            <a:avLst/>
          </a:prstGeom>
          <a:noFill/>
          <a:ln w="9525">
            <a:solidFill>
              <a:srgbClr val="CC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Title 1"/>
          <p:cNvSpPr>
            <a:spLocks noGrp="1"/>
          </p:cNvSpPr>
          <p:nvPr>
            <p:ph type="title"/>
          </p:nvPr>
        </p:nvSpPr>
        <p:spPr/>
        <p:txBody>
          <a:bodyPr/>
          <a:lstStyle/>
          <a:p>
            <a:r>
              <a:rPr lang="zh-CN" altLang="en-US" dirty="0"/>
              <a:t>数值的表示</a:t>
            </a:r>
          </a:p>
        </p:txBody>
      </p:sp>
      <p:sp>
        <p:nvSpPr>
          <p:cNvPr id="121" name="Slide Number Placeholder 1">
            <a:extLst>
              <a:ext uri="{FF2B5EF4-FFF2-40B4-BE49-F238E27FC236}">
                <a16:creationId xmlns:a16="http://schemas.microsoft.com/office/drawing/2014/main" id="{C634FF72-BF90-4825-80DD-AD99F3033252}"/>
              </a:ext>
            </a:extLst>
          </p:cNvPr>
          <p:cNvSpPr>
            <a:spLocks noGrp="1"/>
          </p:cNvSpPr>
          <p:nvPr>
            <p:ph type="sldNum" sz="quarter" idx="12"/>
          </p:nvPr>
        </p:nvSpPr>
        <p:spPr>
          <a:xfrm>
            <a:off x="9003959" y="6237312"/>
            <a:ext cx="2844800" cy="320675"/>
          </a:xfrm>
        </p:spPr>
        <p:txBody>
          <a:bodyPr/>
          <a:lstStyle/>
          <a:p>
            <a:fld id="{9CA331A9-1DD5-4C34-BAC9-1026D4AF2589}" type="slidenum">
              <a:rPr lang="en-US" altLang="zh-CN" smtClean="0"/>
              <a:t>22</a:t>
            </a:fld>
            <a:endParaRPr lang="en-US" altLang="zh-CN" dirty="0"/>
          </a:p>
        </p:txBody>
      </p:sp>
    </p:spTree>
    <p:extLst>
      <p:ext uri="{BB962C8B-B14F-4D97-AF65-F5344CB8AC3E}">
        <p14:creationId xmlns:p14="http://schemas.microsoft.com/office/powerpoint/2010/main" val="9767157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5560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85560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5557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556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5604" grpId="0"/>
      <p:bldP spid="185560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4"/>
          <p:cNvSpPr>
            <a:spLocks noGrp="1"/>
          </p:cNvSpPr>
          <p:nvPr>
            <p:ph type="sldNum" sz="quarter" idx="11"/>
          </p:nvPr>
        </p:nvSpPr>
        <p:spPr>
          <a:noFill/>
        </p:spPr>
        <p:txBody>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a:spcBef>
                <a:spcPct val="0"/>
              </a:spcBef>
              <a:buClrTx/>
              <a:buFontTx/>
              <a:buNone/>
            </a:pPr>
            <a:fld id="{1C282F31-0A61-4263-8616-D44A88CBE755}" type="slidenum">
              <a:rPr lang="en-US" altLang="zh-CN" sz="1400" b="0">
                <a:solidFill>
                  <a:srgbClr val="FFFFFF"/>
                </a:solidFill>
                <a:latin typeface="Arial" panose="020B0604020202020204" pitchFamily="34" charset="0"/>
              </a:rPr>
              <a:pPr>
                <a:spcBef>
                  <a:spcPct val="0"/>
                </a:spcBef>
                <a:buClrTx/>
                <a:buFontTx/>
                <a:buNone/>
              </a:pPr>
              <a:t>23</a:t>
            </a:fld>
            <a:endParaRPr lang="en-US" altLang="zh-CN" sz="1400" b="0">
              <a:solidFill>
                <a:srgbClr val="FFFFFF"/>
              </a:solidFill>
              <a:latin typeface="Arial" panose="020B0604020202020204" pitchFamily="34" charset="0"/>
            </a:endParaRPr>
          </a:p>
        </p:txBody>
      </p:sp>
      <p:sp>
        <p:nvSpPr>
          <p:cNvPr id="18436" name="Rectangle 2"/>
          <p:cNvSpPr>
            <a:spLocks noGrp="1" noChangeArrowheads="1"/>
          </p:cNvSpPr>
          <p:nvPr>
            <p:ph type="title"/>
          </p:nvPr>
        </p:nvSpPr>
        <p:spPr/>
        <p:txBody>
          <a:bodyPr/>
          <a:lstStyle/>
          <a:p>
            <a:pPr eaLnBrk="1" hangingPunct="1"/>
            <a:r>
              <a:rPr lang="zh-CN" altLang="en-US" b="1">
                <a:ea typeface="宋体" panose="02010600030101010101" pitchFamily="2" charset="-122"/>
              </a:rPr>
              <a:t>浮点数表示</a:t>
            </a:r>
          </a:p>
        </p:txBody>
      </p:sp>
      <p:grpSp>
        <p:nvGrpSpPr>
          <p:cNvPr id="18438" name="Group 4"/>
          <p:cNvGrpSpPr>
            <a:grpSpLocks/>
          </p:cNvGrpSpPr>
          <p:nvPr/>
        </p:nvGrpSpPr>
        <p:grpSpPr bwMode="auto">
          <a:xfrm>
            <a:off x="1098363" y="1538412"/>
            <a:ext cx="3919537" cy="422275"/>
            <a:chOff x="589" y="1344"/>
            <a:chExt cx="3395" cy="223"/>
          </a:xfrm>
        </p:grpSpPr>
        <p:sp>
          <p:nvSpPr>
            <p:cNvPr id="18455" name="Rectangle 5"/>
            <p:cNvSpPr>
              <a:spLocks noChangeArrowheads="1"/>
            </p:cNvSpPr>
            <p:nvPr/>
          </p:nvSpPr>
          <p:spPr bwMode="auto">
            <a:xfrm>
              <a:off x="1408" y="1344"/>
              <a:ext cx="749" cy="223"/>
            </a:xfrm>
            <a:prstGeom prst="rect">
              <a:avLst/>
            </a:prstGeom>
            <a:noFill/>
            <a:ln w="12700">
              <a:solidFill>
                <a:schemeClr val="tx1"/>
              </a:solidFill>
              <a:miter lim="800000"/>
              <a:headEnd/>
              <a:tailEnd/>
            </a:ln>
            <a:effectLst/>
            <a:extLst>
              <a:ext uri="{909E8E84-426E-40DD-AFC4-6F175D3DCCD1}">
                <a14:hiddenFill xmlns:a14="http://schemas.microsoft.com/office/drawing/2010/main">
                  <a:gradFill rotWithShape="0">
                    <a:gsLst>
                      <a:gs pos="0">
                        <a:srgbClr val="5E9EFF"/>
                      </a:gs>
                      <a:gs pos="20000">
                        <a:srgbClr val="85C2FF"/>
                      </a:gs>
                      <a:gs pos="35001">
                        <a:srgbClr val="C4D6EB"/>
                      </a:gs>
                      <a:gs pos="50000">
                        <a:srgbClr val="FFEBFA"/>
                      </a:gs>
                      <a:gs pos="64999">
                        <a:srgbClr val="C4D6EB"/>
                      </a:gs>
                      <a:gs pos="80000">
                        <a:srgbClr val="85C2FF"/>
                      </a:gs>
                      <a:gs pos="100000">
                        <a:srgbClr val="5E9EFF"/>
                      </a:gs>
                    </a:gsLst>
                    <a:lin ang="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0" tIns="44446" rIns="90480" bIns="44446">
              <a:spAutoFit/>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a:spcBef>
                  <a:spcPct val="50000"/>
                </a:spcBef>
                <a:buClrTx/>
                <a:buFontTx/>
                <a:buNone/>
              </a:pPr>
              <a:r>
                <a:rPr kumimoji="1" lang="zh-CN" altLang="en-US" sz="2100" dirty="0">
                  <a:solidFill>
                    <a:srgbClr val="0C71E0"/>
                  </a:solidFill>
                  <a:latin typeface="Times New Roman" panose="02020603050405020304" pitchFamily="18" charset="0"/>
                </a:rPr>
                <a:t>阶码</a:t>
              </a:r>
            </a:p>
          </p:txBody>
        </p:sp>
        <p:sp>
          <p:nvSpPr>
            <p:cNvPr id="18456" name="Rectangle 6"/>
            <p:cNvSpPr>
              <a:spLocks noChangeArrowheads="1"/>
            </p:cNvSpPr>
            <p:nvPr/>
          </p:nvSpPr>
          <p:spPr bwMode="auto">
            <a:xfrm>
              <a:off x="2161" y="1344"/>
              <a:ext cx="719" cy="223"/>
            </a:xfrm>
            <a:prstGeom prst="rect">
              <a:avLst/>
            </a:prstGeom>
            <a:noFill/>
            <a:ln w="12700">
              <a:solidFill>
                <a:schemeClr val="tx1"/>
              </a:solidFill>
              <a:miter lim="800000"/>
              <a:headEnd/>
              <a:tailEnd/>
            </a:ln>
            <a:effectLst/>
            <a:extLst>
              <a:ext uri="{909E8E84-426E-40DD-AFC4-6F175D3DCCD1}">
                <a14:hiddenFill xmlns:a14="http://schemas.microsoft.com/office/drawing/2010/main">
                  <a:gradFill rotWithShape="0">
                    <a:gsLst>
                      <a:gs pos="0">
                        <a:srgbClr val="5E9EFF"/>
                      </a:gs>
                      <a:gs pos="20000">
                        <a:srgbClr val="85C2FF"/>
                      </a:gs>
                      <a:gs pos="35001">
                        <a:srgbClr val="C4D6EB"/>
                      </a:gs>
                      <a:gs pos="50000">
                        <a:srgbClr val="FFEBFA"/>
                      </a:gs>
                      <a:gs pos="64999">
                        <a:srgbClr val="C4D6EB"/>
                      </a:gs>
                      <a:gs pos="80000">
                        <a:srgbClr val="85C2FF"/>
                      </a:gs>
                      <a:gs pos="100000">
                        <a:srgbClr val="5E9EFF"/>
                      </a:gs>
                    </a:gsLst>
                    <a:lin ang="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0" tIns="44446" rIns="90480" bIns="44446">
              <a:spAutoFit/>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a:spcBef>
                  <a:spcPct val="50000"/>
                </a:spcBef>
                <a:buClrTx/>
                <a:buFontTx/>
                <a:buNone/>
              </a:pPr>
              <a:r>
                <a:rPr kumimoji="1" lang="zh-CN" altLang="en-US" sz="2100">
                  <a:solidFill>
                    <a:srgbClr val="0C71E0"/>
                  </a:solidFill>
                  <a:latin typeface="Times New Roman" panose="02020603050405020304" pitchFamily="18" charset="0"/>
                </a:rPr>
                <a:t>数符</a:t>
              </a:r>
            </a:p>
          </p:txBody>
        </p:sp>
        <p:sp>
          <p:nvSpPr>
            <p:cNvPr id="18457" name="Rectangle 7"/>
            <p:cNvSpPr>
              <a:spLocks noChangeArrowheads="1"/>
            </p:cNvSpPr>
            <p:nvPr/>
          </p:nvSpPr>
          <p:spPr bwMode="auto">
            <a:xfrm>
              <a:off x="589" y="1344"/>
              <a:ext cx="822" cy="223"/>
            </a:xfrm>
            <a:prstGeom prst="rect">
              <a:avLst/>
            </a:prstGeom>
            <a:noFill/>
            <a:ln w="12700">
              <a:solidFill>
                <a:schemeClr val="tx1"/>
              </a:solidFill>
              <a:miter lim="800000"/>
              <a:headEnd/>
              <a:tailEnd/>
            </a:ln>
            <a:effectLst/>
            <a:extLst>
              <a:ext uri="{909E8E84-426E-40DD-AFC4-6F175D3DCCD1}">
                <a14:hiddenFill xmlns:a14="http://schemas.microsoft.com/office/drawing/2010/main">
                  <a:gradFill rotWithShape="0">
                    <a:gsLst>
                      <a:gs pos="0">
                        <a:srgbClr val="5E9EFF"/>
                      </a:gs>
                      <a:gs pos="20000">
                        <a:srgbClr val="85C2FF"/>
                      </a:gs>
                      <a:gs pos="35001">
                        <a:srgbClr val="C4D6EB"/>
                      </a:gs>
                      <a:gs pos="50000">
                        <a:srgbClr val="FFEBFA"/>
                      </a:gs>
                      <a:gs pos="64999">
                        <a:srgbClr val="C4D6EB"/>
                      </a:gs>
                      <a:gs pos="80000">
                        <a:srgbClr val="85C2FF"/>
                      </a:gs>
                      <a:gs pos="100000">
                        <a:srgbClr val="5E9EFF"/>
                      </a:gs>
                    </a:gsLst>
                    <a:lin ang="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0" tIns="44446" rIns="90480" bIns="44446">
              <a:spAutoFit/>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a:spcBef>
                  <a:spcPct val="50000"/>
                </a:spcBef>
                <a:buClrTx/>
                <a:buFontTx/>
                <a:buNone/>
              </a:pPr>
              <a:r>
                <a:rPr kumimoji="1" lang="zh-CN" altLang="en-US" sz="2100">
                  <a:solidFill>
                    <a:srgbClr val="0C71E0"/>
                  </a:solidFill>
                  <a:latin typeface="Times New Roman" panose="02020603050405020304" pitchFamily="18" charset="0"/>
                </a:rPr>
                <a:t>阶符</a:t>
              </a:r>
            </a:p>
          </p:txBody>
        </p:sp>
        <p:sp>
          <p:nvSpPr>
            <p:cNvPr id="18458" name="Rectangle 8"/>
            <p:cNvSpPr>
              <a:spLocks noChangeArrowheads="1"/>
            </p:cNvSpPr>
            <p:nvPr/>
          </p:nvSpPr>
          <p:spPr bwMode="auto">
            <a:xfrm>
              <a:off x="2880" y="1344"/>
              <a:ext cx="1104" cy="223"/>
            </a:xfrm>
            <a:prstGeom prst="rect">
              <a:avLst/>
            </a:prstGeom>
            <a:noFill/>
            <a:ln w="12700">
              <a:solidFill>
                <a:schemeClr val="tx1"/>
              </a:solidFill>
              <a:miter lim="800000"/>
              <a:headEnd/>
              <a:tailEnd/>
            </a:ln>
            <a:effectLst/>
            <a:extLst>
              <a:ext uri="{909E8E84-426E-40DD-AFC4-6F175D3DCCD1}">
                <a14:hiddenFill xmlns:a14="http://schemas.microsoft.com/office/drawing/2010/main">
                  <a:gradFill rotWithShape="0">
                    <a:gsLst>
                      <a:gs pos="0">
                        <a:srgbClr val="5E9EFF"/>
                      </a:gs>
                      <a:gs pos="20000">
                        <a:srgbClr val="85C2FF"/>
                      </a:gs>
                      <a:gs pos="35001">
                        <a:srgbClr val="C4D6EB"/>
                      </a:gs>
                      <a:gs pos="50000">
                        <a:srgbClr val="FFEBFA"/>
                      </a:gs>
                      <a:gs pos="64999">
                        <a:srgbClr val="C4D6EB"/>
                      </a:gs>
                      <a:gs pos="80000">
                        <a:srgbClr val="85C2FF"/>
                      </a:gs>
                      <a:gs pos="100000">
                        <a:srgbClr val="5E9EFF"/>
                      </a:gs>
                    </a:gsLst>
                    <a:lin ang="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0" tIns="44446" rIns="90480" bIns="44446">
              <a:spAutoFit/>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a:spcBef>
                  <a:spcPct val="50000"/>
                </a:spcBef>
                <a:buClrTx/>
                <a:buFontTx/>
                <a:buNone/>
              </a:pPr>
              <a:r>
                <a:rPr kumimoji="1" lang="zh-CN" altLang="en-US" sz="2100" dirty="0">
                  <a:solidFill>
                    <a:srgbClr val="0C71E0"/>
                  </a:solidFill>
                  <a:latin typeface="Times New Roman" panose="02020603050405020304" pitchFamily="18" charset="0"/>
                </a:rPr>
                <a:t>尾数</a:t>
              </a:r>
            </a:p>
          </p:txBody>
        </p:sp>
      </p:grpSp>
      <p:grpSp>
        <p:nvGrpSpPr>
          <p:cNvPr id="18439" name="Group 9"/>
          <p:cNvGrpSpPr>
            <a:grpSpLocks/>
          </p:cNvGrpSpPr>
          <p:nvPr/>
        </p:nvGrpSpPr>
        <p:grpSpPr bwMode="auto">
          <a:xfrm>
            <a:off x="6743527" y="2053453"/>
            <a:ext cx="4183063" cy="422275"/>
            <a:chOff x="766" y="3640"/>
            <a:chExt cx="3842" cy="369"/>
          </a:xfrm>
          <a:solidFill>
            <a:schemeClr val="accent2">
              <a:lumMod val="60000"/>
              <a:lumOff val="40000"/>
            </a:schemeClr>
          </a:solidFill>
        </p:grpSpPr>
        <p:sp>
          <p:nvSpPr>
            <p:cNvPr id="18451" name="Rectangle 10"/>
            <p:cNvSpPr>
              <a:spLocks noChangeArrowheads="1"/>
            </p:cNvSpPr>
            <p:nvPr/>
          </p:nvSpPr>
          <p:spPr bwMode="auto">
            <a:xfrm>
              <a:off x="1584" y="3640"/>
              <a:ext cx="765" cy="369"/>
            </a:xfrm>
            <a:prstGeom prst="rect">
              <a:avLst/>
            </a:prstGeom>
            <a:gr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0" tIns="44446" rIns="90480" bIns="44446">
              <a:spAutoFit/>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a:spcBef>
                  <a:spcPct val="50000"/>
                </a:spcBef>
                <a:buClrTx/>
                <a:buFontTx/>
                <a:buNone/>
              </a:pPr>
              <a:r>
                <a:rPr kumimoji="1" lang="en-US" altLang="zh-CN" sz="2100" b="0">
                  <a:solidFill>
                    <a:srgbClr val="333333"/>
                  </a:solidFill>
                  <a:latin typeface="Times New Roman" panose="02020603050405020304" pitchFamily="18" charset="0"/>
                </a:rPr>
                <a:t>11</a:t>
              </a:r>
            </a:p>
          </p:txBody>
        </p:sp>
        <p:sp>
          <p:nvSpPr>
            <p:cNvPr id="18452" name="Rectangle 11"/>
            <p:cNvSpPr>
              <a:spLocks noChangeArrowheads="1"/>
            </p:cNvSpPr>
            <p:nvPr/>
          </p:nvSpPr>
          <p:spPr bwMode="auto">
            <a:xfrm>
              <a:off x="2352" y="3640"/>
              <a:ext cx="743" cy="369"/>
            </a:xfrm>
            <a:prstGeom prst="rect">
              <a:avLst/>
            </a:prstGeom>
            <a:gr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0" tIns="44446" rIns="90480" bIns="44446">
              <a:spAutoFit/>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a:spcBef>
                  <a:spcPct val="50000"/>
                </a:spcBef>
                <a:buClrTx/>
                <a:buFontTx/>
                <a:buNone/>
              </a:pPr>
              <a:r>
                <a:rPr kumimoji="1" lang="en-US" altLang="zh-CN" sz="2100" b="0">
                  <a:solidFill>
                    <a:srgbClr val="333333"/>
                  </a:solidFill>
                  <a:latin typeface="Times New Roman" panose="02020603050405020304" pitchFamily="18" charset="0"/>
                </a:rPr>
                <a:t>0</a:t>
              </a:r>
            </a:p>
          </p:txBody>
        </p:sp>
        <p:sp>
          <p:nvSpPr>
            <p:cNvPr id="18453" name="Rectangle 12"/>
            <p:cNvSpPr>
              <a:spLocks noChangeArrowheads="1"/>
            </p:cNvSpPr>
            <p:nvPr/>
          </p:nvSpPr>
          <p:spPr bwMode="auto">
            <a:xfrm>
              <a:off x="766" y="3640"/>
              <a:ext cx="822" cy="369"/>
            </a:xfrm>
            <a:prstGeom prst="rect">
              <a:avLst/>
            </a:prstGeom>
            <a:gr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0" tIns="44446" rIns="90480" bIns="44446">
              <a:spAutoFit/>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a:spcBef>
                  <a:spcPct val="50000"/>
                </a:spcBef>
                <a:buClrTx/>
                <a:buFontTx/>
                <a:buNone/>
              </a:pPr>
              <a:r>
                <a:rPr kumimoji="1" lang="en-US" altLang="zh-CN" sz="2100" b="0">
                  <a:solidFill>
                    <a:srgbClr val="333333"/>
                  </a:solidFill>
                  <a:latin typeface="Times New Roman" panose="02020603050405020304" pitchFamily="18" charset="0"/>
                </a:rPr>
                <a:t>0</a:t>
              </a:r>
            </a:p>
          </p:txBody>
        </p:sp>
        <p:sp>
          <p:nvSpPr>
            <p:cNvPr id="18454" name="Rectangle 13"/>
            <p:cNvSpPr>
              <a:spLocks noChangeArrowheads="1"/>
            </p:cNvSpPr>
            <p:nvPr/>
          </p:nvSpPr>
          <p:spPr bwMode="auto">
            <a:xfrm>
              <a:off x="3073" y="3640"/>
              <a:ext cx="1535" cy="369"/>
            </a:xfrm>
            <a:prstGeom prst="rect">
              <a:avLst/>
            </a:prstGeom>
            <a:gr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0" tIns="44446" rIns="90480" bIns="44446">
              <a:spAutoFit/>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a:spcBef>
                  <a:spcPct val="50000"/>
                </a:spcBef>
                <a:buClrTx/>
                <a:buFontTx/>
                <a:buNone/>
              </a:pPr>
              <a:r>
                <a:rPr kumimoji="1" lang="en-US" altLang="zh-CN" sz="2100" b="0">
                  <a:solidFill>
                    <a:srgbClr val="333333"/>
                  </a:solidFill>
                  <a:latin typeface="Times New Roman" panose="02020603050405020304" pitchFamily="18" charset="0"/>
                </a:rPr>
                <a:t>110011</a:t>
              </a:r>
            </a:p>
          </p:txBody>
        </p:sp>
      </p:grpSp>
      <p:sp>
        <p:nvSpPr>
          <p:cNvPr id="18440" name="Text Box 14"/>
          <p:cNvSpPr txBox="1">
            <a:spLocks noChangeArrowheads="1"/>
          </p:cNvSpPr>
          <p:nvPr/>
        </p:nvSpPr>
        <p:spPr bwMode="auto">
          <a:xfrm>
            <a:off x="6600056" y="2558860"/>
            <a:ext cx="4598987" cy="482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488" tIns="48244" rIns="96488" bIns="48244">
            <a:spAutoFit/>
          </a:bodyPr>
          <a:lstStyle>
            <a:lvl1pPr defTabSz="965200">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defTabSz="96520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defTabSz="965200">
              <a:spcBef>
                <a:spcPct val="20000"/>
              </a:spcBef>
              <a:buClr>
                <a:schemeClr val="tx1"/>
              </a:buClr>
              <a:buChar char="•"/>
              <a:defRPr sz="2200">
                <a:solidFill>
                  <a:schemeClr val="tx2"/>
                </a:solidFill>
                <a:latin typeface="Arial" panose="020B0604020202020204" pitchFamily="34" charset="0"/>
              </a:defRPr>
            </a:lvl3pPr>
            <a:lvl4pPr marL="1600200" indent="-228600" defTabSz="965200">
              <a:spcBef>
                <a:spcPct val="20000"/>
              </a:spcBef>
              <a:buChar char="–"/>
              <a:defRPr sz="2000">
                <a:solidFill>
                  <a:schemeClr val="tx2"/>
                </a:solidFill>
                <a:latin typeface="Arial" panose="020B0604020202020204" pitchFamily="34" charset="0"/>
              </a:defRPr>
            </a:lvl4pPr>
            <a:lvl5pPr marL="2057400" indent="-228600" defTabSz="965200">
              <a:spcBef>
                <a:spcPct val="20000"/>
              </a:spcBef>
              <a:buChar char="»"/>
              <a:defRPr sz="2000">
                <a:solidFill>
                  <a:schemeClr val="tx2"/>
                </a:solidFill>
                <a:latin typeface="Arial" panose="020B0604020202020204" pitchFamily="34" charset="0"/>
              </a:defRPr>
            </a:lvl5pPr>
            <a:lvl6pPr marL="2514600" indent="-228600" defTabSz="9652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defTabSz="9652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defTabSz="9652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defTabSz="965200" eaLnBrk="0" fontAlgn="base" hangingPunct="0">
              <a:spcBef>
                <a:spcPct val="20000"/>
              </a:spcBef>
              <a:spcAft>
                <a:spcPct val="0"/>
              </a:spcAft>
              <a:buChar char="»"/>
              <a:defRPr sz="2000">
                <a:solidFill>
                  <a:schemeClr val="tx2"/>
                </a:solidFill>
                <a:latin typeface="Arial" panose="020B0604020202020204" pitchFamily="34" charset="0"/>
              </a:defRPr>
            </a:lvl9pPr>
          </a:lstStyle>
          <a:p>
            <a:pPr>
              <a:spcBef>
                <a:spcPct val="0"/>
              </a:spcBef>
              <a:buClrTx/>
              <a:buFontTx/>
              <a:buNone/>
            </a:pPr>
            <a:r>
              <a:rPr kumimoji="1" lang="en-US" altLang="zh-CN" sz="2500" dirty="0">
                <a:solidFill>
                  <a:srgbClr val="0C71E0"/>
                </a:solidFill>
                <a:latin typeface="Times New Roman" panose="02020603050405020304" pitchFamily="18" charset="0"/>
              </a:rPr>
              <a:t>N= </a:t>
            </a:r>
            <a:r>
              <a:rPr kumimoji="1" lang="zh-CN" altLang="en-US" sz="2500" dirty="0">
                <a:solidFill>
                  <a:srgbClr val="0C71E0"/>
                </a:solidFill>
                <a:latin typeface="Times New Roman" panose="02020603050405020304" pitchFamily="18" charset="0"/>
              </a:rPr>
              <a:t>数符</a:t>
            </a:r>
            <a:r>
              <a:rPr kumimoji="1" lang="zh-CN" altLang="en-US" sz="2500" dirty="0">
                <a:solidFill>
                  <a:srgbClr val="0C71E0"/>
                </a:solidFill>
                <a:latin typeface="Times New Roman" panose="02020603050405020304" pitchFamily="18" charset="0"/>
                <a:sym typeface="Wingdings 2" panose="05020102010507070707" pitchFamily="18" charset="2"/>
              </a:rPr>
              <a:t></a:t>
            </a:r>
            <a:r>
              <a:rPr kumimoji="1" lang="zh-CN" altLang="en-US" sz="2500" dirty="0">
                <a:solidFill>
                  <a:srgbClr val="0C71E0"/>
                </a:solidFill>
                <a:latin typeface="Times New Roman" panose="02020603050405020304" pitchFamily="18" charset="0"/>
              </a:rPr>
              <a:t>尾数</a:t>
            </a:r>
            <a:r>
              <a:rPr kumimoji="1" lang="zh-CN" altLang="en-US" sz="2500" dirty="0">
                <a:solidFill>
                  <a:srgbClr val="0C71E0"/>
                </a:solidFill>
                <a:latin typeface="Times New Roman" panose="02020603050405020304" pitchFamily="18" charset="0"/>
                <a:sym typeface="Wingdings 2" panose="05020102010507070707" pitchFamily="18" charset="2"/>
              </a:rPr>
              <a:t></a:t>
            </a:r>
            <a:r>
              <a:rPr kumimoji="1" lang="en-US" altLang="zh-CN" sz="2500" dirty="0">
                <a:solidFill>
                  <a:srgbClr val="0C71E0"/>
                </a:solidFill>
                <a:latin typeface="Times New Roman" panose="02020603050405020304" pitchFamily="18" charset="0"/>
              </a:rPr>
              <a:t>2</a:t>
            </a:r>
            <a:r>
              <a:rPr kumimoji="1" lang="zh-CN" altLang="en-US" sz="2500" baseline="30000" dirty="0">
                <a:solidFill>
                  <a:srgbClr val="0C71E0"/>
                </a:solidFill>
                <a:latin typeface="Times New Roman" panose="02020603050405020304" pitchFamily="18" charset="0"/>
              </a:rPr>
              <a:t>阶符</a:t>
            </a:r>
            <a:r>
              <a:rPr kumimoji="1" lang="zh-CN" altLang="en-US" sz="2500" baseline="30000" dirty="0">
                <a:solidFill>
                  <a:srgbClr val="0C71E0"/>
                </a:solidFill>
                <a:latin typeface="Times New Roman" panose="02020603050405020304" pitchFamily="18" charset="0"/>
                <a:sym typeface="Wingdings 2" panose="05020102010507070707" pitchFamily="18" charset="2"/>
              </a:rPr>
              <a:t></a:t>
            </a:r>
            <a:r>
              <a:rPr kumimoji="1" lang="zh-CN" altLang="en-US" sz="2500" baseline="30000" dirty="0">
                <a:solidFill>
                  <a:srgbClr val="0C71E0"/>
                </a:solidFill>
                <a:latin typeface="Times New Roman" panose="02020603050405020304" pitchFamily="18" charset="0"/>
              </a:rPr>
              <a:t>阶码</a:t>
            </a:r>
            <a:endParaRPr kumimoji="1" lang="zh-CN" altLang="en-US" sz="2500" dirty="0">
              <a:solidFill>
                <a:srgbClr val="0C71E0"/>
              </a:solidFill>
              <a:latin typeface="Times New Roman" panose="02020603050405020304" pitchFamily="18" charset="0"/>
            </a:endParaRPr>
          </a:p>
        </p:txBody>
      </p:sp>
      <p:sp>
        <p:nvSpPr>
          <p:cNvPr id="18441" name="Rectangle 15"/>
          <p:cNvSpPr>
            <a:spLocks noChangeArrowheads="1"/>
          </p:cNvSpPr>
          <p:nvPr/>
        </p:nvSpPr>
        <p:spPr bwMode="auto">
          <a:xfrm>
            <a:off x="6303107" y="1108494"/>
            <a:ext cx="5545652" cy="741742"/>
          </a:xfrm>
          <a:prstGeom prst="rect">
            <a:avLst/>
          </a:prstGeom>
          <a:solidFill>
            <a:srgbClr val="CC6600"/>
          </a:solidFill>
          <a:ln>
            <a:noFill/>
          </a:ln>
          <a:effectLst>
            <a:outerShdw dist="107763" dir="2700000" algn="ctr" rotWithShape="0">
              <a:srgbClr val="FFFF00"/>
            </a:outerShdw>
          </a:effectLst>
          <a:extLst>
            <a:ext uri="{91240B29-F687-4F45-9708-019B960494DF}">
              <a14:hiddenLine xmlns:a14="http://schemas.microsoft.com/office/drawing/2010/main" w="9525">
                <a:solidFill>
                  <a:schemeClr val="tx1"/>
                </a:solidFill>
                <a:miter lim="800000"/>
                <a:headEnd/>
                <a:tailEnd/>
              </a14:hiddenLine>
            </a:ext>
          </a:extLst>
        </p:spPr>
        <p:txBody>
          <a:bodyPr wrap="square" lIns="64008" tIns="32004" rIns="64008" bIns="32004">
            <a:spAutoFit/>
          </a:bodyPr>
          <a:lstStyle>
            <a:lvl1pPr defTabSz="639763">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defTabSz="639763">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defTabSz="639763">
              <a:spcBef>
                <a:spcPct val="20000"/>
              </a:spcBef>
              <a:buClr>
                <a:schemeClr val="tx1"/>
              </a:buClr>
              <a:buChar char="•"/>
              <a:defRPr sz="2200">
                <a:solidFill>
                  <a:schemeClr val="tx2"/>
                </a:solidFill>
                <a:latin typeface="Arial" panose="020B0604020202020204" pitchFamily="34" charset="0"/>
              </a:defRPr>
            </a:lvl3pPr>
            <a:lvl4pPr marL="1600200" indent="-228600" defTabSz="639763">
              <a:spcBef>
                <a:spcPct val="20000"/>
              </a:spcBef>
              <a:buChar char="–"/>
              <a:defRPr sz="2000">
                <a:solidFill>
                  <a:schemeClr val="tx2"/>
                </a:solidFill>
                <a:latin typeface="Arial" panose="020B0604020202020204" pitchFamily="34" charset="0"/>
              </a:defRPr>
            </a:lvl4pPr>
            <a:lvl5pPr marL="2057400" indent="-228600" defTabSz="639763">
              <a:spcBef>
                <a:spcPct val="20000"/>
              </a:spcBef>
              <a:buChar char="»"/>
              <a:defRPr sz="2000">
                <a:solidFill>
                  <a:schemeClr val="tx2"/>
                </a:solidFill>
                <a:latin typeface="Arial" panose="020B0604020202020204" pitchFamily="34" charset="0"/>
              </a:defRPr>
            </a:lvl5pPr>
            <a:lvl6pPr marL="25146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r>
              <a:rPr kumimoji="1" lang="zh-CN" altLang="en-US" sz="2200" b="0" dirty="0">
                <a:solidFill>
                  <a:schemeClr val="bg2">
                    <a:lumMod val="20000"/>
                    <a:lumOff val="80000"/>
                  </a:schemeClr>
                </a:solidFill>
                <a:latin typeface="宋体" panose="02010600030101010101" pitchFamily="2" charset="-122"/>
              </a:rPr>
              <a:t>规格化的形式：尾数的绝对值大于等于</a:t>
            </a:r>
            <a:r>
              <a:rPr kumimoji="1" lang="en-US" altLang="zh-CN" sz="2200" b="0" dirty="0">
                <a:solidFill>
                  <a:schemeClr val="bg2">
                    <a:lumMod val="20000"/>
                    <a:lumOff val="80000"/>
                  </a:schemeClr>
                </a:solidFill>
                <a:latin typeface="Times New Roman" panose="02020603050405020304" pitchFamily="18" charset="0"/>
              </a:rPr>
              <a:t>0.1</a:t>
            </a:r>
            <a:r>
              <a:rPr kumimoji="1" lang="zh-CN" altLang="en-US" sz="2200" b="0" dirty="0">
                <a:solidFill>
                  <a:schemeClr val="bg2">
                    <a:lumMod val="20000"/>
                    <a:lumOff val="80000"/>
                  </a:schemeClr>
                </a:solidFill>
                <a:latin typeface="宋体" panose="02010600030101010101" pitchFamily="2" charset="-122"/>
              </a:rPr>
              <a:t>并且小于</a:t>
            </a:r>
            <a:r>
              <a:rPr kumimoji="1" lang="en-US" altLang="zh-CN" sz="2200" b="0" dirty="0">
                <a:solidFill>
                  <a:schemeClr val="bg2">
                    <a:lumMod val="20000"/>
                    <a:lumOff val="80000"/>
                  </a:schemeClr>
                </a:solidFill>
                <a:latin typeface="Times New Roman" panose="02020603050405020304" pitchFamily="18" charset="0"/>
              </a:rPr>
              <a:t>1</a:t>
            </a:r>
            <a:r>
              <a:rPr kumimoji="1" lang="zh-CN" altLang="en-US" sz="2200" b="0" dirty="0">
                <a:solidFill>
                  <a:schemeClr val="bg2">
                    <a:lumMod val="20000"/>
                    <a:lumOff val="80000"/>
                  </a:schemeClr>
                </a:solidFill>
                <a:latin typeface="宋体" panose="02010600030101010101" pitchFamily="2" charset="-122"/>
              </a:rPr>
              <a:t>，从而唯一地规定了小数点的位置。</a:t>
            </a:r>
            <a:r>
              <a:rPr kumimoji="1" lang="zh-CN" altLang="en-US" sz="2200" b="0" dirty="0">
                <a:solidFill>
                  <a:schemeClr val="bg2">
                    <a:lumMod val="20000"/>
                    <a:lumOff val="80000"/>
                  </a:schemeClr>
                </a:solidFill>
                <a:latin typeface="Times New Roman" panose="02020603050405020304" pitchFamily="18" charset="0"/>
              </a:rPr>
              <a:t> </a:t>
            </a:r>
          </a:p>
        </p:txBody>
      </p:sp>
      <p:sp>
        <p:nvSpPr>
          <p:cNvPr id="18442" name="Rectangle 17"/>
          <p:cNvSpPr>
            <a:spLocks noChangeArrowheads="1"/>
          </p:cNvSpPr>
          <p:nvPr/>
        </p:nvSpPr>
        <p:spPr bwMode="auto">
          <a:xfrm>
            <a:off x="3554225" y="2360737"/>
            <a:ext cx="1516063"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0" tIns="44446" rIns="90480" bIns="44446">
            <a:spAutoFit/>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a:spcBef>
                <a:spcPct val="50000"/>
              </a:spcBef>
              <a:buClrTx/>
              <a:buFontTx/>
              <a:buNone/>
            </a:pPr>
            <a:r>
              <a:rPr kumimoji="1" lang="en-US" altLang="zh-CN" sz="2100">
                <a:solidFill>
                  <a:srgbClr val="00FFFF"/>
                </a:solidFill>
                <a:latin typeface="Times New Roman" panose="02020603050405020304" pitchFamily="18" charset="0"/>
              </a:rPr>
              <a:t>   </a:t>
            </a:r>
            <a:endParaRPr kumimoji="1" lang="en-US" altLang="zh-CN" sz="2100">
              <a:solidFill>
                <a:srgbClr val="FF0000"/>
              </a:solidFill>
              <a:latin typeface="Times New Roman" panose="02020603050405020304" pitchFamily="18" charset="0"/>
            </a:endParaRPr>
          </a:p>
        </p:txBody>
      </p:sp>
      <p:sp>
        <p:nvSpPr>
          <p:cNvPr id="18443" name="AutoShape 18"/>
          <p:cNvSpPr>
            <a:spLocks noChangeArrowheads="1"/>
          </p:cNvSpPr>
          <p:nvPr/>
        </p:nvSpPr>
        <p:spPr bwMode="auto">
          <a:xfrm>
            <a:off x="1777812" y="2360737"/>
            <a:ext cx="1358900" cy="439737"/>
          </a:xfrm>
          <a:prstGeom prst="wedgeRoundRectCallout">
            <a:avLst>
              <a:gd name="adj1" fmla="val -6972"/>
              <a:gd name="adj2" fmla="val -140366"/>
              <a:gd name="adj3" fmla="val 16667"/>
            </a:avLst>
          </a:prstGeom>
          <a:solidFill>
            <a:srgbClr val="8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4008" tIns="32004" rIns="64008" bIns="32004"/>
          <a:lstStyle>
            <a:lvl1pPr defTabSz="639763">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defTabSz="639763">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defTabSz="639763">
              <a:spcBef>
                <a:spcPct val="20000"/>
              </a:spcBef>
              <a:buClr>
                <a:schemeClr val="tx1"/>
              </a:buClr>
              <a:buChar char="•"/>
              <a:defRPr sz="2200">
                <a:solidFill>
                  <a:schemeClr val="tx2"/>
                </a:solidFill>
                <a:latin typeface="Arial" panose="020B0604020202020204" pitchFamily="34" charset="0"/>
              </a:defRPr>
            </a:lvl3pPr>
            <a:lvl4pPr marL="1600200" indent="-228600" defTabSz="639763">
              <a:spcBef>
                <a:spcPct val="20000"/>
              </a:spcBef>
              <a:buChar char="–"/>
              <a:defRPr sz="2000">
                <a:solidFill>
                  <a:schemeClr val="tx2"/>
                </a:solidFill>
                <a:latin typeface="Arial" panose="020B0604020202020204" pitchFamily="34" charset="0"/>
              </a:defRPr>
            </a:lvl4pPr>
            <a:lvl5pPr marL="2057400" indent="-228600" defTabSz="639763">
              <a:spcBef>
                <a:spcPct val="20000"/>
              </a:spcBef>
              <a:buChar char="»"/>
              <a:defRPr sz="2000">
                <a:solidFill>
                  <a:schemeClr val="tx2"/>
                </a:solidFill>
                <a:latin typeface="Arial" panose="020B0604020202020204" pitchFamily="34" charset="0"/>
              </a:defRPr>
            </a:lvl5pPr>
            <a:lvl6pPr marL="25146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9pPr>
          </a:lstStyle>
          <a:p>
            <a:pPr lvl="0" algn="ctr" defTabSz="914400">
              <a:spcBef>
                <a:spcPct val="0"/>
              </a:spcBef>
              <a:buClrTx/>
              <a:buNone/>
            </a:pPr>
            <a:r>
              <a:rPr kumimoji="1" lang="zh-CN" altLang="en-US" sz="2100" b="0">
                <a:solidFill>
                  <a:srgbClr val="FFFFFF"/>
                </a:solidFill>
                <a:latin typeface="Times New Roman" panose="02020603050405020304" pitchFamily="18" charset="0"/>
              </a:rPr>
              <a:t>定点整数</a:t>
            </a:r>
            <a:endParaRPr kumimoji="1" lang="zh-CN" altLang="en-US" sz="2100" b="0" dirty="0">
              <a:solidFill>
                <a:srgbClr val="FFFFFF"/>
              </a:solidFill>
              <a:latin typeface="Times New Roman" panose="02020603050405020304" pitchFamily="18" charset="0"/>
            </a:endParaRPr>
          </a:p>
        </p:txBody>
      </p:sp>
      <p:sp>
        <p:nvSpPr>
          <p:cNvPr id="18444" name="AutoShape 19"/>
          <p:cNvSpPr>
            <a:spLocks noChangeArrowheads="1"/>
          </p:cNvSpPr>
          <p:nvPr/>
        </p:nvSpPr>
        <p:spPr bwMode="auto">
          <a:xfrm>
            <a:off x="3554225" y="2360737"/>
            <a:ext cx="1516063" cy="439737"/>
          </a:xfrm>
          <a:prstGeom prst="wedgeRoundRectCallout">
            <a:avLst>
              <a:gd name="adj1" fmla="val 2801"/>
              <a:gd name="adj2" fmla="val -145051"/>
              <a:gd name="adj3" fmla="val 16667"/>
            </a:avLst>
          </a:prstGeom>
          <a:solidFill>
            <a:srgbClr val="8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4008" tIns="32004" rIns="64008" bIns="32004"/>
          <a:lstStyle>
            <a:lvl1pPr defTabSz="639763">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defTabSz="639763">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defTabSz="639763">
              <a:spcBef>
                <a:spcPct val="20000"/>
              </a:spcBef>
              <a:buClr>
                <a:schemeClr val="tx1"/>
              </a:buClr>
              <a:buChar char="•"/>
              <a:defRPr sz="2200">
                <a:solidFill>
                  <a:schemeClr val="tx2"/>
                </a:solidFill>
                <a:latin typeface="Arial" panose="020B0604020202020204" pitchFamily="34" charset="0"/>
              </a:defRPr>
            </a:lvl3pPr>
            <a:lvl4pPr marL="1600200" indent="-228600" defTabSz="639763">
              <a:spcBef>
                <a:spcPct val="20000"/>
              </a:spcBef>
              <a:buChar char="–"/>
              <a:defRPr sz="2000">
                <a:solidFill>
                  <a:schemeClr val="tx2"/>
                </a:solidFill>
                <a:latin typeface="Arial" panose="020B0604020202020204" pitchFamily="34" charset="0"/>
              </a:defRPr>
            </a:lvl4pPr>
            <a:lvl5pPr marL="2057400" indent="-228600" defTabSz="639763">
              <a:spcBef>
                <a:spcPct val="20000"/>
              </a:spcBef>
              <a:buChar char="»"/>
              <a:defRPr sz="2000">
                <a:solidFill>
                  <a:schemeClr val="tx2"/>
                </a:solidFill>
                <a:latin typeface="Arial" panose="020B0604020202020204" pitchFamily="34" charset="0"/>
              </a:defRPr>
            </a:lvl5pPr>
            <a:lvl6pPr marL="25146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9pPr>
          </a:lstStyle>
          <a:p>
            <a:pPr lvl="0" algn="ctr" defTabSz="914400">
              <a:spcBef>
                <a:spcPct val="0"/>
              </a:spcBef>
              <a:buClrTx/>
              <a:buNone/>
            </a:pPr>
            <a:r>
              <a:rPr kumimoji="1" lang="zh-CN" altLang="en-US" sz="2100" b="0">
                <a:solidFill>
                  <a:srgbClr val="FFFFFF"/>
                </a:solidFill>
                <a:latin typeface="Times New Roman" panose="02020603050405020304" pitchFamily="18" charset="0"/>
              </a:rPr>
              <a:t>定点小数</a:t>
            </a:r>
            <a:endParaRPr kumimoji="1" lang="zh-CN" altLang="en-US" sz="2100" b="0" dirty="0">
              <a:solidFill>
                <a:srgbClr val="FFFFFF"/>
              </a:solidFill>
              <a:latin typeface="Times New Roman" panose="02020603050405020304" pitchFamily="18" charset="0"/>
            </a:endParaRPr>
          </a:p>
        </p:txBody>
      </p:sp>
      <p:grpSp>
        <p:nvGrpSpPr>
          <p:cNvPr id="18446" name="Group 9"/>
          <p:cNvGrpSpPr>
            <a:grpSpLocks/>
          </p:cNvGrpSpPr>
          <p:nvPr/>
        </p:nvGrpSpPr>
        <p:grpSpPr bwMode="auto">
          <a:xfrm>
            <a:off x="1098362" y="1117724"/>
            <a:ext cx="3919557" cy="412508"/>
            <a:chOff x="766" y="3640"/>
            <a:chExt cx="3842" cy="353"/>
          </a:xfrm>
          <a:solidFill>
            <a:schemeClr val="accent2">
              <a:lumMod val="60000"/>
              <a:lumOff val="40000"/>
            </a:schemeClr>
          </a:solidFill>
        </p:grpSpPr>
        <p:sp>
          <p:nvSpPr>
            <p:cNvPr id="18447" name="Rectangle 10"/>
            <p:cNvSpPr>
              <a:spLocks noChangeArrowheads="1"/>
            </p:cNvSpPr>
            <p:nvPr/>
          </p:nvSpPr>
          <p:spPr bwMode="auto">
            <a:xfrm>
              <a:off x="1693" y="3640"/>
              <a:ext cx="847" cy="353"/>
            </a:xfrm>
            <a:prstGeom prst="rect">
              <a:avLst/>
            </a:prstGeom>
            <a:gr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0" tIns="44446" rIns="90480" bIns="44446">
              <a:spAutoFit/>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a:spcBef>
                  <a:spcPct val="50000"/>
                </a:spcBef>
                <a:buClrTx/>
                <a:buFontTx/>
                <a:buNone/>
              </a:pPr>
              <a:r>
                <a:rPr kumimoji="1" lang="en-US" altLang="zh-CN" sz="2100" b="0">
                  <a:solidFill>
                    <a:srgbClr val="333333"/>
                  </a:solidFill>
                  <a:latin typeface="Times New Roman" panose="02020603050405020304" pitchFamily="18" charset="0"/>
                </a:rPr>
                <a:t>11</a:t>
              </a:r>
            </a:p>
          </p:txBody>
        </p:sp>
        <p:sp>
          <p:nvSpPr>
            <p:cNvPr id="18448" name="Rectangle 11"/>
            <p:cNvSpPr>
              <a:spLocks noChangeArrowheads="1"/>
            </p:cNvSpPr>
            <p:nvPr/>
          </p:nvSpPr>
          <p:spPr bwMode="auto">
            <a:xfrm>
              <a:off x="2545" y="3640"/>
              <a:ext cx="814" cy="353"/>
            </a:xfrm>
            <a:prstGeom prst="rect">
              <a:avLst/>
            </a:prstGeom>
            <a:gr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0" tIns="44446" rIns="90480" bIns="44446">
              <a:spAutoFit/>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a:spcBef>
                  <a:spcPct val="50000"/>
                </a:spcBef>
                <a:buClrTx/>
                <a:buFontTx/>
                <a:buNone/>
              </a:pPr>
              <a:r>
                <a:rPr kumimoji="1" lang="en-US" altLang="zh-CN" sz="2100" b="0" dirty="0">
                  <a:solidFill>
                    <a:srgbClr val="333333"/>
                  </a:solidFill>
                  <a:latin typeface="Times New Roman" panose="02020603050405020304" pitchFamily="18" charset="0"/>
                </a:rPr>
                <a:t>0</a:t>
              </a:r>
            </a:p>
          </p:txBody>
        </p:sp>
        <p:sp>
          <p:nvSpPr>
            <p:cNvPr id="18449" name="Rectangle 12"/>
            <p:cNvSpPr>
              <a:spLocks noChangeArrowheads="1"/>
            </p:cNvSpPr>
            <p:nvPr/>
          </p:nvSpPr>
          <p:spPr bwMode="auto">
            <a:xfrm>
              <a:off x="766" y="3640"/>
              <a:ext cx="930" cy="353"/>
            </a:xfrm>
            <a:prstGeom prst="rect">
              <a:avLst/>
            </a:prstGeom>
            <a:gr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0" tIns="44446" rIns="90480" bIns="44446">
              <a:spAutoFit/>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a:spcBef>
                  <a:spcPct val="50000"/>
                </a:spcBef>
                <a:buClrTx/>
                <a:buFontTx/>
                <a:buNone/>
              </a:pPr>
              <a:r>
                <a:rPr kumimoji="1" lang="en-US" altLang="zh-CN" sz="2100" b="0" dirty="0">
                  <a:solidFill>
                    <a:srgbClr val="333333"/>
                  </a:solidFill>
                  <a:latin typeface="Times New Roman" panose="02020603050405020304" pitchFamily="18" charset="0"/>
                </a:rPr>
                <a:t>0</a:t>
              </a:r>
            </a:p>
          </p:txBody>
        </p:sp>
        <p:sp>
          <p:nvSpPr>
            <p:cNvPr id="18450" name="Rectangle 13"/>
            <p:cNvSpPr>
              <a:spLocks noChangeArrowheads="1"/>
            </p:cNvSpPr>
            <p:nvPr/>
          </p:nvSpPr>
          <p:spPr bwMode="auto">
            <a:xfrm>
              <a:off x="3359" y="3640"/>
              <a:ext cx="1249" cy="353"/>
            </a:xfrm>
            <a:prstGeom prst="rect">
              <a:avLst/>
            </a:prstGeom>
            <a:gr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0" tIns="44446" rIns="90480" bIns="44446">
              <a:spAutoFit/>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a:spcBef>
                  <a:spcPct val="50000"/>
                </a:spcBef>
                <a:buClrTx/>
                <a:buFontTx/>
                <a:buNone/>
              </a:pPr>
              <a:r>
                <a:rPr kumimoji="1" lang="en-US" altLang="zh-CN" sz="2100" b="0" dirty="0">
                  <a:solidFill>
                    <a:srgbClr val="333333"/>
                  </a:solidFill>
                  <a:latin typeface="Times New Roman" panose="02020603050405020304" pitchFamily="18" charset="0"/>
                </a:rPr>
                <a:t>110011</a:t>
              </a:r>
            </a:p>
          </p:txBody>
        </p:sp>
      </p:grpSp>
      <p:pic>
        <p:nvPicPr>
          <p:cNvPr id="3" name="Content Placeholder 2"/>
          <p:cNvPicPr>
            <a:picLocks noGrp="1" noChangeAspect="1"/>
          </p:cNvPicPr>
          <p:nvPr>
            <p:ph idx="1"/>
          </p:nvPr>
        </p:nvPicPr>
        <p:blipFill rotWithShape="1">
          <a:blip r:embed="rId2"/>
          <a:srcRect l="18012" r="17942" b="36645"/>
          <a:stretch/>
        </p:blipFill>
        <p:spPr>
          <a:xfrm>
            <a:off x="1082746" y="4956517"/>
            <a:ext cx="9755094" cy="1156097"/>
          </a:xfrm>
          <a:prstGeom prst="rect">
            <a:avLst/>
          </a:prstGeom>
        </p:spPr>
      </p:pic>
      <p:sp>
        <p:nvSpPr>
          <p:cNvPr id="4" name="Rectangle 3"/>
          <p:cNvSpPr/>
          <p:nvPr/>
        </p:nvSpPr>
        <p:spPr>
          <a:xfrm>
            <a:off x="1319740" y="3458393"/>
            <a:ext cx="7093609" cy="1200329"/>
          </a:xfrm>
          <a:prstGeom prst="rect">
            <a:avLst/>
          </a:prstGeom>
        </p:spPr>
        <p:txBody>
          <a:bodyPr wrap="none">
            <a:spAutoFit/>
          </a:bodyPr>
          <a:lstStyle/>
          <a:p>
            <a:pPr marL="457200" indent="-457200">
              <a:lnSpc>
                <a:spcPct val="150000"/>
              </a:lnSpc>
              <a:buFont typeface="Arial" panose="020B0604020202020204" pitchFamily="34" charset="0"/>
              <a:buChar char="•"/>
            </a:pPr>
            <a:r>
              <a:rPr lang="zh-CN" altLang="en-US" sz="2400" dirty="0"/>
              <a:t>数字</a:t>
            </a:r>
            <a:r>
              <a:rPr lang="en-US" altLang="zh-CN" sz="2400" dirty="0"/>
              <a:t>36.5</a:t>
            </a:r>
            <a:r>
              <a:rPr lang="zh-CN" altLang="zh-CN" sz="2400" dirty="0"/>
              <a:t>采用单精度节浮点数在计算机中的存储</a:t>
            </a:r>
            <a:endParaRPr lang="en-US" altLang="zh-CN" sz="2400" kern="100" dirty="0">
              <a:latin typeface="Times New Roman" panose="02020603050405020304" pitchFamily="18" charset="0"/>
              <a:ea typeface="黑体" panose="02010609060101010101" pitchFamily="49" charset="-122"/>
            </a:endParaRPr>
          </a:p>
          <a:p>
            <a:pPr marL="914400" lvl="1" indent="-457200">
              <a:lnSpc>
                <a:spcPct val="150000"/>
              </a:lnSpc>
              <a:buFont typeface="Arial" panose="020B0604020202020204" pitchFamily="34" charset="0"/>
              <a:buChar char="•"/>
            </a:pPr>
            <a:r>
              <a:rPr lang="en-US" altLang="zh-CN" sz="2400" kern="100" dirty="0">
                <a:latin typeface="Times New Roman" panose="02020603050405020304" pitchFamily="18" charset="0"/>
                <a:ea typeface="黑体" panose="02010609060101010101" pitchFamily="49" charset="-122"/>
              </a:rPr>
              <a:t>36.5</a:t>
            </a:r>
            <a:r>
              <a:rPr lang="zh-CN" altLang="zh-CN" sz="2400" kern="1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kern="100" dirty="0">
                <a:latin typeface="Times New Roman" panose="02020603050405020304" pitchFamily="18" charset="0"/>
                <a:ea typeface="黑体" panose="02010609060101010101" pitchFamily="49" charset="-122"/>
              </a:rPr>
              <a:t>100100.1</a:t>
            </a:r>
            <a:r>
              <a:rPr lang="zh-CN" altLang="zh-CN" sz="2400" kern="1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kern="100" dirty="0">
                <a:latin typeface="Times New Roman" panose="02020603050405020304" pitchFamily="18" charset="0"/>
                <a:ea typeface="宋体" panose="02010600030101010101" pitchFamily="2" charset="-122"/>
              </a:rPr>
              <a:t>0.1001001</a:t>
            </a:r>
            <a:r>
              <a:rPr lang="en-US" altLang="zh-CN" sz="2400" kern="100" dirty="0">
                <a:latin typeface="宋体" panose="02010600030101010101" pitchFamily="2" charset="-122"/>
                <a:cs typeface="Times New Roman" panose="02020603050405020304" pitchFamily="18" charset="0"/>
              </a:rPr>
              <a:t>×</a:t>
            </a:r>
            <a:r>
              <a:rPr lang="en-US" altLang="zh-CN" sz="2400" kern="100" dirty="0">
                <a:latin typeface="Times New Roman" panose="02020603050405020304" pitchFamily="18" charset="0"/>
                <a:ea typeface="宋体" panose="02010600030101010101" pitchFamily="2" charset="-122"/>
              </a:rPr>
              <a:t>2</a:t>
            </a:r>
            <a:r>
              <a:rPr lang="en-US" altLang="zh-CN" sz="2400" kern="100" baseline="30000" dirty="0">
                <a:latin typeface="Times New Roman" panose="02020603050405020304" pitchFamily="18" charset="0"/>
                <a:ea typeface="宋体" panose="02010600030101010101" pitchFamily="2" charset="-122"/>
              </a:rPr>
              <a:t>110</a:t>
            </a:r>
            <a:r>
              <a:rPr lang="en-US" altLang="zh-CN" sz="2400" kern="100" dirty="0">
                <a:latin typeface="Times New Roman" panose="02020603050405020304" pitchFamily="18" charset="0"/>
                <a:ea typeface="宋体" panose="02010600030101010101" pitchFamily="2" charset="-122"/>
              </a:rPr>
              <a:t>B</a:t>
            </a:r>
            <a:endParaRPr lang="zh-CN" altLang="en-US" sz="2400" dirty="0"/>
          </a:p>
        </p:txBody>
      </p:sp>
      <p:sp>
        <p:nvSpPr>
          <p:cNvPr id="30" name="Slide Number Placeholder 1">
            <a:extLst>
              <a:ext uri="{FF2B5EF4-FFF2-40B4-BE49-F238E27FC236}">
                <a16:creationId xmlns:a16="http://schemas.microsoft.com/office/drawing/2014/main" id="{523F4C9A-D7F4-4ACB-9CDA-84C39848ECF4}"/>
              </a:ext>
            </a:extLst>
          </p:cNvPr>
          <p:cNvSpPr>
            <a:spLocks noGrp="1"/>
          </p:cNvSpPr>
          <p:nvPr>
            <p:ph type="sldNum" sz="quarter" idx="12"/>
          </p:nvPr>
        </p:nvSpPr>
        <p:spPr>
          <a:xfrm>
            <a:off x="9003959" y="6219009"/>
            <a:ext cx="2844800" cy="320675"/>
          </a:xfrm>
        </p:spPr>
        <p:txBody>
          <a:bodyPr/>
          <a:lstStyle/>
          <a:p>
            <a:fld id="{9CA331A9-1DD5-4C34-BAC9-1026D4AF2589}" type="slidenum">
              <a:rPr lang="en-US" altLang="zh-CN" smtClean="0"/>
              <a:t>23</a:t>
            </a:fld>
            <a:endParaRPr lang="en-US" altLang="zh-CN" dirty="0"/>
          </a:p>
        </p:txBody>
      </p:sp>
    </p:spTree>
    <p:extLst>
      <p:ext uri="{BB962C8B-B14F-4D97-AF65-F5344CB8AC3E}">
        <p14:creationId xmlns:p14="http://schemas.microsoft.com/office/powerpoint/2010/main" val="35587548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p:txBody>
          <a:bodyPr/>
          <a:lstStyle/>
          <a:p>
            <a:r>
              <a:rPr lang="zh-CN" altLang="en-US" dirty="0"/>
              <a:t>不同类型数据</a:t>
            </a:r>
            <a:r>
              <a:rPr lang="zh-CN" altLang="zh-CN" dirty="0"/>
              <a:t>的编码</a:t>
            </a:r>
            <a:endParaRPr lang="zh-CN" altLang="en-US" b="1" dirty="0">
              <a:ea typeface="宋体" panose="02010600030101010101" pitchFamily="2" charset="-122"/>
            </a:endParaRPr>
          </a:p>
        </p:txBody>
      </p:sp>
      <p:sp>
        <p:nvSpPr>
          <p:cNvPr id="26629" name="Rectangle 164"/>
          <p:cNvSpPr>
            <a:spLocks noChangeArrowheads="1"/>
          </p:cNvSpPr>
          <p:nvPr/>
        </p:nvSpPr>
        <p:spPr bwMode="auto">
          <a:xfrm>
            <a:off x="714073" y="2196308"/>
            <a:ext cx="5750041" cy="3313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r>
              <a:rPr lang="zh-CN" altLang="en-US" sz="2600" dirty="0">
                <a:ea typeface="楷体_GB2312" pitchFamily="49" charset="-122"/>
              </a:rPr>
              <a:t>数值数据</a:t>
            </a:r>
          </a:p>
          <a:p>
            <a:pPr eaLnBrk="1" hangingPunct="1"/>
            <a:r>
              <a:rPr lang="zh-CN" altLang="en-US" sz="2600" dirty="0">
                <a:ea typeface="楷体_GB2312" pitchFamily="49" charset="-122"/>
              </a:rPr>
              <a:t>非数值数据</a:t>
            </a:r>
          </a:p>
          <a:p>
            <a:pPr lvl="1" eaLnBrk="1" hangingPunct="1"/>
            <a:r>
              <a:rPr lang="zh-CN" altLang="en-US" sz="2000" dirty="0">
                <a:ea typeface="楷体_GB2312" pitchFamily="49" charset="-122"/>
              </a:rPr>
              <a:t>文本型数据</a:t>
            </a:r>
            <a:endParaRPr lang="zh-CN" altLang="en-US" sz="2000" dirty="0"/>
          </a:p>
          <a:p>
            <a:pPr lvl="2" eaLnBrk="1" hangingPunct="1"/>
            <a:r>
              <a:rPr lang="zh-CN" altLang="en-US" sz="2400" dirty="0">
                <a:ea typeface="楷体_GB2312" pitchFamily="49" charset="-122"/>
              </a:rPr>
              <a:t>数字符、字母、符号、汉字等</a:t>
            </a:r>
          </a:p>
          <a:p>
            <a:pPr lvl="1" eaLnBrk="1" hangingPunct="1"/>
            <a:r>
              <a:rPr lang="zh-CN" altLang="en-US" sz="2000" dirty="0">
                <a:ea typeface="楷体_GB2312" pitchFamily="49" charset="-122"/>
              </a:rPr>
              <a:t>非文本型数据</a:t>
            </a:r>
            <a:endParaRPr lang="zh-CN" altLang="en-US" sz="2000" dirty="0"/>
          </a:p>
          <a:p>
            <a:pPr lvl="2" eaLnBrk="1" hangingPunct="1"/>
            <a:r>
              <a:rPr lang="zh-CN" altLang="en-US" sz="2400" dirty="0">
                <a:ea typeface="楷体_GB2312" pitchFamily="49" charset="-122"/>
              </a:rPr>
              <a:t>声音、图形、图像等</a:t>
            </a:r>
          </a:p>
        </p:txBody>
      </p:sp>
      <p:sp>
        <p:nvSpPr>
          <p:cNvPr id="1829030" name="Line 166"/>
          <p:cNvSpPr>
            <a:spLocks noChangeShapeType="1"/>
          </p:cNvSpPr>
          <p:nvPr/>
        </p:nvSpPr>
        <p:spPr bwMode="auto">
          <a:xfrm flipV="1">
            <a:off x="3442697" y="2603204"/>
            <a:ext cx="792162" cy="647700"/>
          </a:xfrm>
          <a:prstGeom prst="line">
            <a:avLst/>
          </a:prstGeom>
          <a:noFill/>
          <a:ln w="38100">
            <a:solidFill>
              <a:srgbClr val="99CC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9072" name="WordArt 208"/>
          <p:cNvSpPr>
            <a:spLocks noChangeArrowheads="1" noChangeShapeType="1" noTextEdit="1"/>
          </p:cNvSpPr>
          <p:nvPr/>
        </p:nvSpPr>
        <p:spPr bwMode="auto">
          <a:xfrm>
            <a:off x="4304556" y="1807213"/>
            <a:ext cx="3467100" cy="10795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r>
              <a:rPr lang="zh-CN" altLang="en-US" sz="3600" b="1" kern="10" dirty="0">
                <a:solidFill>
                  <a:srgbClr val="426E48"/>
                </a:solidFill>
                <a:latin typeface="宋体" panose="02010600030101010101" pitchFamily="2" charset="-122"/>
              </a:rPr>
              <a:t>转换成二进制代码在</a:t>
            </a:r>
          </a:p>
          <a:p>
            <a:r>
              <a:rPr lang="zh-CN" altLang="en-US" sz="3600" b="1" kern="10" dirty="0">
                <a:solidFill>
                  <a:srgbClr val="426E48"/>
                </a:solidFill>
                <a:latin typeface="宋体" panose="02010600030101010101" pitchFamily="2" charset="-122"/>
              </a:rPr>
              <a:t>计算机中存储与处理，</a:t>
            </a:r>
          </a:p>
          <a:p>
            <a:r>
              <a:rPr lang="zh-CN" altLang="en-US" sz="3600" b="1" kern="10" dirty="0">
                <a:solidFill>
                  <a:srgbClr val="426E48"/>
                </a:solidFill>
                <a:latin typeface="宋体" panose="02010600030101010101" pitchFamily="2" charset="-122"/>
              </a:rPr>
              <a:t>以原有形式输出</a:t>
            </a:r>
          </a:p>
        </p:txBody>
      </p:sp>
      <p:grpSp>
        <p:nvGrpSpPr>
          <p:cNvPr id="3" name="Group 2"/>
          <p:cNvGrpSpPr/>
          <p:nvPr/>
        </p:nvGrpSpPr>
        <p:grpSpPr>
          <a:xfrm>
            <a:off x="7079908" y="2983469"/>
            <a:ext cx="4502493" cy="3264100"/>
            <a:chOff x="7319965" y="3593901"/>
            <a:chExt cx="4502493" cy="3264100"/>
          </a:xfrm>
        </p:grpSpPr>
        <p:grpSp>
          <p:nvGrpSpPr>
            <p:cNvPr id="26631" name="Group 211"/>
            <p:cNvGrpSpPr>
              <a:grpSpLocks/>
            </p:cNvGrpSpPr>
            <p:nvPr/>
          </p:nvGrpSpPr>
          <p:grpSpPr bwMode="auto">
            <a:xfrm>
              <a:off x="7319965" y="5372101"/>
              <a:ext cx="2374900" cy="1485900"/>
              <a:chOff x="3651" y="3384"/>
              <a:chExt cx="1496" cy="936"/>
            </a:xfrm>
          </p:grpSpPr>
          <p:grpSp>
            <p:nvGrpSpPr>
              <p:cNvPr id="26635" name="Group 168"/>
              <p:cNvGrpSpPr>
                <a:grpSpLocks/>
              </p:cNvGrpSpPr>
              <p:nvPr/>
            </p:nvGrpSpPr>
            <p:grpSpPr bwMode="auto">
              <a:xfrm>
                <a:off x="3651" y="3384"/>
                <a:ext cx="678" cy="936"/>
                <a:chOff x="1621" y="1152"/>
                <a:chExt cx="1535" cy="1986"/>
              </a:xfrm>
            </p:grpSpPr>
            <p:grpSp>
              <p:nvGrpSpPr>
                <p:cNvPr id="26638" name="Group 169"/>
                <p:cNvGrpSpPr>
                  <a:grpSpLocks/>
                </p:cNvGrpSpPr>
                <p:nvPr/>
              </p:nvGrpSpPr>
              <p:grpSpPr bwMode="auto">
                <a:xfrm>
                  <a:off x="2400" y="1152"/>
                  <a:ext cx="756" cy="1966"/>
                  <a:chOff x="2408" y="1172"/>
                  <a:chExt cx="756" cy="1966"/>
                </a:xfrm>
              </p:grpSpPr>
              <p:sp>
                <p:nvSpPr>
                  <p:cNvPr id="26654" name="Freeform 170"/>
                  <p:cNvSpPr>
                    <a:spLocks/>
                  </p:cNvSpPr>
                  <p:nvPr/>
                </p:nvSpPr>
                <p:spPr bwMode="auto">
                  <a:xfrm>
                    <a:off x="2408" y="1172"/>
                    <a:ext cx="756" cy="1867"/>
                  </a:xfrm>
                  <a:custGeom>
                    <a:avLst/>
                    <a:gdLst>
                      <a:gd name="T0" fmla="*/ 0 w 756"/>
                      <a:gd name="T1" fmla="*/ 0 h 1867"/>
                      <a:gd name="T2" fmla="*/ 46 w 756"/>
                      <a:gd name="T3" fmla="*/ 1867 h 1867"/>
                      <a:gd name="T4" fmla="*/ 628 w 756"/>
                      <a:gd name="T5" fmla="*/ 1793 h 1867"/>
                      <a:gd name="T6" fmla="*/ 756 w 756"/>
                      <a:gd name="T7" fmla="*/ 160 h 1867"/>
                      <a:gd name="T8" fmla="*/ 0 w 756"/>
                      <a:gd name="T9" fmla="*/ 0 h 18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1867">
                        <a:moveTo>
                          <a:pt x="0" y="0"/>
                        </a:moveTo>
                        <a:lnTo>
                          <a:pt x="46" y="1867"/>
                        </a:lnTo>
                        <a:lnTo>
                          <a:pt x="628" y="1793"/>
                        </a:lnTo>
                        <a:lnTo>
                          <a:pt x="756" y="160"/>
                        </a:lnTo>
                        <a:lnTo>
                          <a:pt x="0" y="0"/>
                        </a:lnTo>
                        <a:close/>
                      </a:path>
                    </a:pathLst>
                  </a:custGeom>
                  <a:solidFill>
                    <a:srgbClr val="BFBFDF"/>
                  </a:solidFill>
                  <a:ln w="12700">
                    <a:solidFill>
                      <a:srgbClr val="000000"/>
                    </a:solidFill>
                    <a:prstDash val="solid"/>
                    <a:round/>
                    <a:headEnd/>
                    <a:tailEnd/>
                  </a:ln>
                </p:spPr>
                <p:txBody>
                  <a:bodyPr/>
                  <a:lstStyle/>
                  <a:p>
                    <a:endParaRPr lang="zh-CN" altLang="en-US"/>
                  </a:p>
                </p:txBody>
              </p:sp>
              <p:sp>
                <p:nvSpPr>
                  <p:cNvPr id="26655" name="Freeform 171"/>
                  <p:cNvSpPr>
                    <a:spLocks/>
                  </p:cNvSpPr>
                  <p:nvPr/>
                </p:nvSpPr>
                <p:spPr bwMode="auto">
                  <a:xfrm>
                    <a:off x="2455" y="2968"/>
                    <a:ext cx="578" cy="170"/>
                  </a:xfrm>
                  <a:custGeom>
                    <a:avLst/>
                    <a:gdLst>
                      <a:gd name="T0" fmla="*/ 1 w 578"/>
                      <a:gd name="T1" fmla="*/ 70 h 170"/>
                      <a:gd name="T2" fmla="*/ 0 w 578"/>
                      <a:gd name="T3" fmla="*/ 170 h 170"/>
                      <a:gd name="T4" fmla="*/ 570 w 578"/>
                      <a:gd name="T5" fmla="*/ 73 h 170"/>
                      <a:gd name="T6" fmla="*/ 578 w 578"/>
                      <a:gd name="T7" fmla="*/ 0 h 170"/>
                      <a:gd name="T8" fmla="*/ 1 w 578"/>
                      <a:gd name="T9" fmla="*/ 70 h 1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170">
                        <a:moveTo>
                          <a:pt x="1" y="70"/>
                        </a:moveTo>
                        <a:lnTo>
                          <a:pt x="0" y="170"/>
                        </a:lnTo>
                        <a:lnTo>
                          <a:pt x="570" y="73"/>
                        </a:lnTo>
                        <a:lnTo>
                          <a:pt x="578" y="0"/>
                        </a:lnTo>
                        <a:lnTo>
                          <a:pt x="1" y="70"/>
                        </a:lnTo>
                        <a:close/>
                      </a:path>
                    </a:pathLst>
                  </a:custGeom>
                  <a:solidFill>
                    <a:srgbClr val="9F9FBF"/>
                  </a:solidFill>
                  <a:ln w="12700">
                    <a:solidFill>
                      <a:srgbClr val="000000"/>
                    </a:solidFill>
                    <a:prstDash val="solid"/>
                    <a:round/>
                    <a:headEnd/>
                    <a:tailEnd/>
                  </a:ln>
                </p:spPr>
                <p:txBody>
                  <a:bodyPr/>
                  <a:lstStyle/>
                  <a:p>
                    <a:endParaRPr lang="zh-CN" altLang="en-US"/>
                  </a:p>
                </p:txBody>
              </p:sp>
              <p:grpSp>
                <p:nvGrpSpPr>
                  <p:cNvPr id="26656" name="Group 172"/>
                  <p:cNvGrpSpPr>
                    <a:grpSpLocks/>
                  </p:cNvGrpSpPr>
                  <p:nvPr/>
                </p:nvGrpSpPr>
                <p:grpSpPr bwMode="auto">
                  <a:xfrm>
                    <a:off x="2480" y="1275"/>
                    <a:ext cx="619" cy="542"/>
                    <a:chOff x="2480" y="1275"/>
                    <a:chExt cx="619" cy="542"/>
                  </a:xfrm>
                </p:grpSpPr>
                <p:sp>
                  <p:nvSpPr>
                    <p:cNvPr id="26672" name="Freeform 173"/>
                    <p:cNvSpPr>
                      <a:spLocks/>
                    </p:cNvSpPr>
                    <p:nvPr/>
                  </p:nvSpPr>
                  <p:spPr bwMode="auto">
                    <a:xfrm>
                      <a:off x="2480" y="1275"/>
                      <a:ext cx="619" cy="542"/>
                    </a:xfrm>
                    <a:custGeom>
                      <a:avLst/>
                      <a:gdLst>
                        <a:gd name="T0" fmla="*/ 0 w 619"/>
                        <a:gd name="T1" fmla="*/ 0 h 542"/>
                        <a:gd name="T2" fmla="*/ 4 w 619"/>
                        <a:gd name="T3" fmla="*/ 512 h 542"/>
                        <a:gd name="T4" fmla="*/ 586 w 619"/>
                        <a:gd name="T5" fmla="*/ 542 h 542"/>
                        <a:gd name="T6" fmla="*/ 619 w 619"/>
                        <a:gd name="T7" fmla="*/ 124 h 542"/>
                        <a:gd name="T8" fmla="*/ 0 w 619"/>
                        <a:gd name="T9" fmla="*/ 0 h 5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9" h="542">
                          <a:moveTo>
                            <a:pt x="0" y="0"/>
                          </a:moveTo>
                          <a:lnTo>
                            <a:pt x="4" y="512"/>
                          </a:lnTo>
                          <a:lnTo>
                            <a:pt x="586" y="542"/>
                          </a:lnTo>
                          <a:lnTo>
                            <a:pt x="619" y="124"/>
                          </a:lnTo>
                          <a:lnTo>
                            <a:pt x="0" y="0"/>
                          </a:lnTo>
                          <a:close/>
                        </a:path>
                      </a:pathLst>
                    </a:custGeom>
                    <a:solidFill>
                      <a:srgbClr val="9F9FBF"/>
                    </a:solidFill>
                    <a:ln w="12700">
                      <a:solidFill>
                        <a:srgbClr val="000000"/>
                      </a:solidFill>
                      <a:prstDash val="solid"/>
                      <a:round/>
                      <a:headEnd/>
                      <a:tailEnd/>
                    </a:ln>
                  </p:spPr>
                  <p:txBody>
                    <a:bodyPr/>
                    <a:lstStyle/>
                    <a:p>
                      <a:endParaRPr lang="zh-CN" altLang="en-US"/>
                    </a:p>
                  </p:txBody>
                </p:sp>
                <p:sp>
                  <p:nvSpPr>
                    <p:cNvPr id="26673" name="Freeform 174"/>
                    <p:cNvSpPr>
                      <a:spLocks/>
                    </p:cNvSpPr>
                    <p:nvPr/>
                  </p:nvSpPr>
                  <p:spPr bwMode="auto">
                    <a:xfrm>
                      <a:off x="2859" y="1735"/>
                      <a:ext cx="181" cy="38"/>
                    </a:xfrm>
                    <a:custGeom>
                      <a:avLst/>
                      <a:gdLst>
                        <a:gd name="T0" fmla="*/ 0 w 181"/>
                        <a:gd name="T1" fmla="*/ 0 h 38"/>
                        <a:gd name="T2" fmla="*/ 181 w 181"/>
                        <a:gd name="T3" fmla="*/ 14 h 38"/>
                        <a:gd name="T4" fmla="*/ 181 w 181"/>
                        <a:gd name="T5" fmla="*/ 38 h 38"/>
                        <a:gd name="T6" fmla="*/ 0 w 181"/>
                        <a:gd name="T7" fmla="*/ 28 h 38"/>
                        <a:gd name="T8" fmla="*/ 0 w 181"/>
                        <a:gd name="T9" fmla="*/ 0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1" h="38">
                          <a:moveTo>
                            <a:pt x="0" y="0"/>
                          </a:moveTo>
                          <a:lnTo>
                            <a:pt x="181" y="14"/>
                          </a:lnTo>
                          <a:lnTo>
                            <a:pt x="181" y="38"/>
                          </a:lnTo>
                          <a:lnTo>
                            <a:pt x="0" y="28"/>
                          </a:lnTo>
                          <a:lnTo>
                            <a:pt x="0" y="0"/>
                          </a:lnTo>
                          <a:close/>
                        </a:path>
                      </a:pathLst>
                    </a:custGeom>
                    <a:solidFill>
                      <a:srgbClr val="0000FF"/>
                    </a:solidFill>
                    <a:ln w="12700">
                      <a:solidFill>
                        <a:srgbClr val="000000"/>
                      </a:solidFill>
                      <a:prstDash val="solid"/>
                      <a:round/>
                      <a:headEnd/>
                      <a:tailEnd/>
                    </a:ln>
                  </p:spPr>
                  <p:txBody>
                    <a:bodyPr/>
                    <a:lstStyle/>
                    <a:p>
                      <a:endParaRPr lang="zh-CN" altLang="en-US"/>
                    </a:p>
                  </p:txBody>
                </p:sp>
              </p:grpSp>
              <p:sp>
                <p:nvSpPr>
                  <p:cNvPr id="26657" name="Freeform 175"/>
                  <p:cNvSpPr>
                    <a:spLocks/>
                  </p:cNvSpPr>
                  <p:nvPr/>
                </p:nvSpPr>
                <p:spPr bwMode="auto">
                  <a:xfrm>
                    <a:off x="2498" y="1894"/>
                    <a:ext cx="564" cy="1022"/>
                  </a:xfrm>
                  <a:custGeom>
                    <a:avLst/>
                    <a:gdLst>
                      <a:gd name="T0" fmla="*/ 0 w 564"/>
                      <a:gd name="T1" fmla="*/ 0 h 1022"/>
                      <a:gd name="T2" fmla="*/ 11 w 564"/>
                      <a:gd name="T3" fmla="*/ 1022 h 1022"/>
                      <a:gd name="T4" fmla="*/ 495 w 564"/>
                      <a:gd name="T5" fmla="*/ 973 h 1022"/>
                      <a:gd name="T6" fmla="*/ 564 w 564"/>
                      <a:gd name="T7" fmla="*/ 19 h 1022"/>
                      <a:gd name="T8" fmla="*/ 0 w 564"/>
                      <a:gd name="T9" fmla="*/ 0 h 10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4" h="1022">
                        <a:moveTo>
                          <a:pt x="0" y="0"/>
                        </a:moveTo>
                        <a:lnTo>
                          <a:pt x="11" y="1022"/>
                        </a:lnTo>
                        <a:lnTo>
                          <a:pt x="495" y="973"/>
                        </a:lnTo>
                        <a:lnTo>
                          <a:pt x="564" y="19"/>
                        </a:lnTo>
                        <a:lnTo>
                          <a:pt x="0" y="0"/>
                        </a:lnTo>
                        <a:close/>
                      </a:path>
                    </a:pathLst>
                  </a:custGeom>
                  <a:solidFill>
                    <a:srgbClr val="BFBFDF"/>
                  </a:solidFill>
                  <a:ln w="12700">
                    <a:solidFill>
                      <a:srgbClr val="000000"/>
                    </a:solidFill>
                    <a:prstDash val="solid"/>
                    <a:round/>
                    <a:headEnd/>
                    <a:tailEnd/>
                  </a:ln>
                </p:spPr>
                <p:txBody>
                  <a:bodyPr/>
                  <a:lstStyle/>
                  <a:p>
                    <a:endParaRPr lang="zh-CN" altLang="en-US"/>
                  </a:p>
                </p:txBody>
              </p:sp>
              <p:sp>
                <p:nvSpPr>
                  <p:cNvPr id="26658" name="Freeform 176"/>
                  <p:cNvSpPr>
                    <a:spLocks/>
                  </p:cNvSpPr>
                  <p:nvPr/>
                </p:nvSpPr>
                <p:spPr bwMode="auto">
                  <a:xfrm>
                    <a:off x="2544" y="2745"/>
                    <a:ext cx="433" cy="130"/>
                  </a:xfrm>
                  <a:custGeom>
                    <a:avLst/>
                    <a:gdLst>
                      <a:gd name="T0" fmla="*/ 0 w 433"/>
                      <a:gd name="T1" fmla="*/ 26 h 130"/>
                      <a:gd name="T2" fmla="*/ 433 w 433"/>
                      <a:gd name="T3" fmla="*/ 0 h 130"/>
                      <a:gd name="T4" fmla="*/ 427 w 433"/>
                      <a:gd name="T5" fmla="*/ 97 h 130"/>
                      <a:gd name="T6" fmla="*/ 0 w 433"/>
                      <a:gd name="T7" fmla="*/ 130 h 130"/>
                      <a:gd name="T8" fmla="*/ 0 w 433"/>
                      <a:gd name="T9" fmla="*/ 26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3" h="130">
                        <a:moveTo>
                          <a:pt x="0" y="26"/>
                        </a:moveTo>
                        <a:lnTo>
                          <a:pt x="433" y="0"/>
                        </a:lnTo>
                        <a:lnTo>
                          <a:pt x="427" y="97"/>
                        </a:lnTo>
                        <a:lnTo>
                          <a:pt x="0" y="130"/>
                        </a:lnTo>
                        <a:lnTo>
                          <a:pt x="0" y="26"/>
                        </a:lnTo>
                        <a:close/>
                      </a:path>
                    </a:pathLst>
                  </a:custGeom>
                  <a:solidFill>
                    <a:srgbClr val="9F9FBF"/>
                  </a:solidFill>
                  <a:ln w="12700">
                    <a:solidFill>
                      <a:srgbClr val="000000"/>
                    </a:solidFill>
                    <a:prstDash val="solid"/>
                    <a:round/>
                    <a:headEnd/>
                    <a:tailEnd/>
                  </a:ln>
                </p:spPr>
                <p:txBody>
                  <a:bodyPr/>
                  <a:lstStyle/>
                  <a:p>
                    <a:endParaRPr lang="zh-CN" altLang="en-US"/>
                  </a:p>
                </p:txBody>
              </p:sp>
              <p:grpSp>
                <p:nvGrpSpPr>
                  <p:cNvPr id="26659" name="Group 177"/>
                  <p:cNvGrpSpPr>
                    <a:grpSpLocks/>
                  </p:cNvGrpSpPr>
                  <p:nvPr/>
                </p:nvGrpSpPr>
                <p:grpSpPr bwMode="auto">
                  <a:xfrm>
                    <a:off x="2566" y="2238"/>
                    <a:ext cx="59" cy="477"/>
                    <a:chOff x="2566" y="2238"/>
                    <a:chExt cx="59" cy="477"/>
                  </a:xfrm>
                </p:grpSpPr>
                <p:grpSp>
                  <p:nvGrpSpPr>
                    <p:cNvPr id="26660" name="Group 178"/>
                    <p:cNvGrpSpPr>
                      <a:grpSpLocks/>
                    </p:cNvGrpSpPr>
                    <p:nvPr/>
                  </p:nvGrpSpPr>
                  <p:grpSpPr bwMode="auto">
                    <a:xfrm>
                      <a:off x="2566" y="2238"/>
                      <a:ext cx="46" cy="477"/>
                      <a:chOff x="2566" y="2238"/>
                      <a:chExt cx="46" cy="477"/>
                    </a:xfrm>
                  </p:grpSpPr>
                  <p:sp>
                    <p:nvSpPr>
                      <p:cNvPr id="26667" name="Freeform 179"/>
                      <p:cNvSpPr>
                        <a:spLocks/>
                      </p:cNvSpPr>
                      <p:nvPr/>
                    </p:nvSpPr>
                    <p:spPr bwMode="auto">
                      <a:xfrm>
                        <a:off x="2566" y="2238"/>
                        <a:ext cx="43" cy="81"/>
                      </a:xfrm>
                      <a:custGeom>
                        <a:avLst/>
                        <a:gdLst>
                          <a:gd name="T0" fmla="*/ 0 w 43"/>
                          <a:gd name="T1" fmla="*/ 2 h 81"/>
                          <a:gd name="T2" fmla="*/ 1 w 43"/>
                          <a:gd name="T3" fmla="*/ 81 h 81"/>
                          <a:gd name="T4" fmla="*/ 41 w 43"/>
                          <a:gd name="T5" fmla="*/ 77 h 81"/>
                          <a:gd name="T6" fmla="*/ 43 w 43"/>
                          <a:gd name="T7" fmla="*/ 0 h 81"/>
                          <a:gd name="T8" fmla="*/ 0 w 43"/>
                          <a:gd name="T9" fmla="*/ 2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81">
                            <a:moveTo>
                              <a:pt x="0" y="2"/>
                            </a:moveTo>
                            <a:lnTo>
                              <a:pt x="1" y="81"/>
                            </a:lnTo>
                            <a:lnTo>
                              <a:pt x="41" y="77"/>
                            </a:lnTo>
                            <a:lnTo>
                              <a:pt x="43" y="0"/>
                            </a:lnTo>
                            <a:lnTo>
                              <a:pt x="0" y="2"/>
                            </a:lnTo>
                            <a:close/>
                          </a:path>
                        </a:pathLst>
                      </a:custGeom>
                      <a:solidFill>
                        <a:srgbClr val="800000"/>
                      </a:solidFill>
                      <a:ln w="12700">
                        <a:solidFill>
                          <a:srgbClr val="000000"/>
                        </a:solidFill>
                        <a:prstDash val="solid"/>
                        <a:round/>
                        <a:headEnd/>
                        <a:tailEnd/>
                      </a:ln>
                    </p:spPr>
                    <p:txBody>
                      <a:bodyPr/>
                      <a:lstStyle/>
                      <a:p>
                        <a:endParaRPr lang="zh-CN" altLang="en-US"/>
                      </a:p>
                    </p:txBody>
                  </p:sp>
                  <p:sp>
                    <p:nvSpPr>
                      <p:cNvPr id="26668" name="Freeform 180"/>
                      <p:cNvSpPr>
                        <a:spLocks/>
                      </p:cNvSpPr>
                      <p:nvPr/>
                    </p:nvSpPr>
                    <p:spPr bwMode="auto">
                      <a:xfrm>
                        <a:off x="2569" y="2337"/>
                        <a:ext cx="43" cy="81"/>
                      </a:xfrm>
                      <a:custGeom>
                        <a:avLst/>
                        <a:gdLst>
                          <a:gd name="T0" fmla="*/ 0 w 43"/>
                          <a:gd name="T1" fmla="*/ 2 h 81"/>
                          <a:gd name="T2" fmla="*/ 1 w 43"/>
                          <a:gd name="T3" fmla="*/ 81 h 81"/>
                          <a:gd name="T4" fmla="*/ 41 w 43"/>
                          <a:gd name="T5" fmla="*/ 77 h 81"/>
                          <a:gd name="T6" fmla="*/ 43 w 43"/>
                          <a:gd name="T7" fmla="*/ 0 h 81"/>
                          <a:gd name="T8" fmla="*/ 0 w 43"/>
                          <a:gd name="T9" fmla="*/ 2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81">
                            <a:moveTo>
                              <a:pt x="0" y="2"/>
                            </a:moveTo>
                            <a:lnTo>
                              <a:pt x="1" y="81"/>
                            </a:lnTo>
                            <a:lnTo>
                              <a:pt x="41" y="77"/>
                            </a:lnTo>
                            <a:lnTo>
                              <a:pt x="43" y="0"/>
                            </a:lnTo>
                            <a:lnTo>
                              <a:pt x="0" y="2"/>
                            </a:lnTo>
                            <a:close/>
                          </a:path>
                        </a:pathLst>
                      </a:custGeom>
                      <a:solidFill>
                        <a:srgbClr val="800000"/>
                      </a:solidFill>
                      <a:ln w="12700">
                        <a:solidFill>
                          <a:srgbClr val="000000"/>
                        </a:solidFill>
                        <a:prstDash val="solid"/>
                        <a:round/>
                        <a:headEnd/>
                        <a:tailEnd/>
                      </a:ln>
                    </p:spPr>
                    <p:txBody>
                      <a:bodyPr/>
                      <a:lstStyle/>
                      <a:p>
                        <a:endParaRPr lang="zh-CN" altLang="en-US"/>
                      </a:p>
                    </p:txBody>
                  </p:sp>
                  <p:sp>
                    <p:nvSpPr>
                      <p:cNvPr id="26669" name="Freeform 181"/>
                      <p:cNvSpPr>
                        <a:spLocks/>
                      </p:cNvSpPr>
                      <p:nvPr/>
                    </p:nvSpPr>
                    <p:spPr bwMode="auto">
                      <a:xfrm>
                        <a:off x="2569" y="2434"/>
                        <a:ext cx="41" cy="84"/>
                      </a:xfrm>
                      <a:custGeom>
                        <a:avLst/>
                        <a:gdLst>
                          <a:gd name="T0" fmla="*/ 0 w 41"/>
                          <a:gd name="T1" fmla="*/ 6 h 84"/>
                          <a:gd name="T2" fmla="*/ 1 w 41"/>
                          <a:gd name="T3" fmla="*/ 84 h 84"/>
                          <a:gd name="T4" fmla="*/ 41 w 41"/>
                          <a:gd name="T5" fmla="*/ 80 h 84"/>
                          <a:gd name="T6" fmla="*/ 40 w 41"/>
                          <a:gd name="T7" fmla="*/ 0 h 84"/>
                          <a:gd name="T8" fmla="*/ 0 w 41"/>
                          <a:gd name="T9" fmla="*/ 6 h 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84">
                            <a:moveTo>
                              <a:pt x="0" y="6"/>
                            </a:moveTo>
                            <a:lnTo>
                              <a:pt x="1" y="84"/>
                            </a:lnTo>
                            <a:lnTo>
                              <a:pt x="41" y="80"/>
                            </a:lnTo>
                            <a:lnTo>
                              <a:pt x="40" y="0"/>
                            </a:lnTo>
                            <a:lnTo>
                              <a:pt x="0" y="6"/>
                            </a:lnTo>
                            <a:close/>
                          </a:path>
                        </a:pathLst>
                      </a:custGeom>
                      <a:solidFill>
                        <a:srgbClr val="800000"/>
                      </a:solidFill>
                      <a:ln w="12700">
                        <a:solidFill>
                          <a:srgbClr val="000000"/>
                        </a:solidFill>
                        <a:prstDash val="solid"/>
                        <a:round/>
                        <a:headEnd/>
                        <a:tailEnd/>
                      </a:ln>
                    </p:spPr>
                    <p:txBody>
                      <a:bodyPr/>
                      <a:lstStyle/>
                      <a:p>
                        <a:endParaRPr lang="zh-CN" altLang="en-US"/>
                      </a:p>
                    </p:txBody>
                  </p:sp>
                  <p:sp>
                    <p:nvSpPr>
                      <p:cNvPr id="26670" name="Freeform 182"/>
                      <p:cNvSpPr>
                        <a:spLocks/>
                      </p:cNvSpPr>
                      <p:nvPr/>
                    </p:nvSpPr>
                    <p:spPr bwMode="auto">
                      <a:xfrm>
                        <a:off x="2569" y="2534"/>
                        <a:ext cx="43" cy="81"/>
                      </a:xfrm>
                      <a:custGeom>
                        <a:avLst/>
                        <a:gdLst>
                          <a:gd name="T0" fmla="*/ 0 w 43"/>
                          <a:gd name="T1" fmla="*/ 3 h 81"/>
                          <a:gd name="T2" fmla="*/ 1 w 43"/>
                          <a:gd name="T3" fmla="*/ 81 h 81"/>
                          <a:gd name="T4" fmla="*/ 41 w 43"/>
                          <a:gd name="T5" fmla="*/ 78 h 81"/>
                          <a:gd name="T6" fmla="*/ 43 w 43"/>
                          <a:gd name="T7" fmla="*/ 0 h 81"/>
                          <a:gd name="T8" fmla="*/ 0 w 43"/>
                          <a:gd name="T9" fmla="*/ 3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81">
                            <a:moveTo>
                              <a:pt x="0" y="3"/>
                            </a:moveTo>
                            <a:lnTo>
                              <a:pt x="1" y="81"/>
                            </a:lnTo>
                            <a:lnTo>
                              <a:pt x="41" y="78"/>
                            </a:lnTo>
                            <a:lnTo>
                              <a:pt x="43" y="0"/>
                            </a:lnTo>
                            <a:lnTo>
                              <a:pt x="0" y="3"/>
                            </a:lnTo>
                            <a:close/>
                          </a:path>
                        </a:pathLst>
                      </a:custGeom>
                      <a:solidFill>
                        <a:srgbClr val="800000"/>
                      </a:solidFill>
                      <a:ln w="12700">
                        <a:solidFill>
                          <a:srgbClr val="000000"/>
                        </a:solidFill>
                        <a:prstDash val="solid"/>
                        <a:round/>
                        <a:headEnd/>
                        <a:tailEnd/>
                      </a:ln>
                    </p:spPr>
                    <p:txBody>
                      <a:bodyPr/>
                      <a:lstStyle/>
                      <a:p>
                        <a:endParaRPr lang="zh-CN" altLang="en-US"/>
                      </a:p>
                    </p:txBody>
                  </p:sp>
                  <p:sp>
                    <p:nvSpPr>
                      <p:cNvPr id="26671" name="Freeform 183"/>
                      <p:cNvSpPr>
                        <a:spLocks/>
                      </p:cNvSpPr>
                      <p:nvPr/>
                    </p:nvSpPr>
                    <p:spPr bwMode="auto">
                      <a:xfrm>
                        <a:off x="2569" y="2631"/>
                        <a:ext cx="41" cy="84"/>
                      </a:xfrm>
                      <a:custGeom>
                        <a:avLst/>
                        <a:gdLst>
                          <a:gd name="T0" fmla="*/ 0 w 41"/>
                          <a:gd name="T1" fmla="*/ 6 h 84"/>
                          <a:gd name="T2" fmla="*/ 1 w 41"/>
                          <a:gd name="T3" fmla="*/ 84 h 84"/>
                          <a:gd name="T4" fmla="*/ 41 w 41"/>
                          <a:gd name="T5" fmla="*/ 80 h 84"/>
                          <a:gd name="T6" fmla="*/ 40 w 41"/>
                          <a:gd name="T7" fmla="*/ 0 h 84"/>
                          <a:gd name="T8" fmla="*/ 0 w 41"/>
                          <a:gd name="T9" fmla="*/ 6 h 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84">
                            <a:moveTo>
                              <a:pt x="0" y="6"/>
                            </a:moveTo>
                            <a:lnTo>
                              <a:pt x="1" y="84"/>
                            </a:lnTo>
                            <a:lnTo>
                              <a:pt x="41" y="80"/>
                            </a:lnTo>
                            <a:lnTo>
                              <a:pt x="40" y="0"/>
                            </a:lnTo>
                            <a:lnTo>
                              <a:pt x="0" y="6"/>
                            </a:lnTo>
                            <a:close/>
                          </a:path>
                        </a:pathLst>
                      </a:custGeom>
                      <a:solidFill>
                        <a:srgbClr val="800000"/>
                      </a:solidFill>
                      <a:ln w="12700">
                        <a:solidFill>
                          <a:srgbClr val="000000"/>
                        </a:solidFill>
                        <a:prstDash val="solid"/>
                        <a:round/>
                        <a:headEnd/>
                        <a:tailEnd/>
                      </a:ln>
                    </p:spPr>
                    <p:txBody>
                      <a:bodyPr/>
                      <a:lstStyle/>
                      <a:p>
                        <a:endParaRPr lang="zh-CN" altLang="en-US"/>
                      </a:p>
                    </p:txBody>
                  </p:sp>
                </p:grpSp>
                <p:grpSp>
                  <p:nvGrpSpPr>
                    <p:cNvPr id="26661" name="Group 184"/>
                    <p:cNvGrpSpPr>
                      <a:grpSpLocks/>
                    </p:cNvGrpSpPr>
                    <p:nvPr/>
                  </p:nvGrpSpPr>
                  <p:grpSpPr bwMode="auto">
                    <a:xfrm>
                      <a:off x="2579" y="2238"/>
                      <a:ext cx="46" cy="477"/>
                      <a:chOff x="2579" y="2238"/>
                      <a:chExt cx="46" cy="477"/>
                    </a:xfrm>
                  </p:grpSpPr>
                  <p:sp>
                    <p:nvSpPr>
                      <p:cNvPr id="26662" name="Freeform 185"/>
                      <p:cNvSpPr>
                        <a:spLocks/>
                      </p:cNvSpPr>
                      <p:nvPr/>
                    </p:nvSpPr>
                    <p:spPr bwMode="auto">
                      <a:xfrm>
                        <a:off x="2579" y="2238"/>
                        <a:ext cx="43" cy="81"/>
                      </a:xfrm>
                      <a:custGeom>
                        <a:avLst/>
                        <a:gdLst>
                          <a:gd name="T0" fmla="*/ 0 w 43"/>
                          <a:gd name="T1" fmla="*/ 2 h 81"/>
                          <a:gd name="T2" fmla="*/ 0 w 43"/>
                          <a:gd name="T3" fmla="*/ 81 h 81"/>
                          <a:gd name="T4" fmla="*/ 41 w 43"/>
                          <a:gd name="T5" fmla="*/ 77 h 81"/>
                          <a:gd name="T6" fmla="*/ 43 w 43"/>
                          <a:gd name="T7" fmla="*/ 0 h 81"/>
                          <a:gd name="T8" fmla="*/ 0 w 43"/>
                          <a:gd name="T9" fmla="*/ 2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81">
                            <a:moveTo>
                              <a:pt x="0" y="2"/>
                            </a:moveTo>
                            <a:lnTo>
                              <a:pt x="0" y="81"/>
                            </a:lnTo>
                            <a:lnTo>
                              <a:pt x="41" y="77"/>
                            </a:lnTo>
                            <a:lnTo>
                              <a:pt x="43" y="0"/>
                            </a:lnTo>
                            <a:lnTo>
                              <a:pt x="0" y="2"/>
                            </a:lnTo>
                            <a:close/>
                          </a:path>
                        </a:pathLst>
                      </a:custGeom>
                      <a:solidFill>
                        <a:srgbClr val="FF0000"/>
                      </a:solidFill>
                      <a:ln w="12700">
                        <a:solidFill>
                          <a:srgbClr val="000000"/>
                        </a:solidFill>
                        <a:prstDash val="solid"/>
                        <a:round/>
                        <a:headEnd/>
                        <a:tailEnd/>
                      </a:ln>
                    </p:spPr>
                    <p:txBody>
                      <a:bodyPr/>
                      <a:lstStyle/>
                      <a:p>
                        <a:endParaRPr lang="zh-CN" altLang="en-US"/>
                      </a:p>
                    </p:txBody>
                  </p:sp>
                  <p:sp>
                    <p:nvSpPr>
                      <p:cNvPr id="26663" name="Freeform 186"/>
                      <p:cNvSpPr>
                        <a:spLocks/>
                      </p:cNvSpPr>
                      <p:nvPr/>
                    </p:nvSpPr>
                    <p:spPr bwMode="auto">
                      <a:xfrm>
                        <a:off x="2582" y="2337"/>
                        <a:ext cx="43" cy="81"/>
                      </a:xfrm>
                      <a:custGeom>
                        <a:avLst/>
                        <a:gdLst>
                          <a:gd name="T0" fmla="*/ 0 w 43"/>
                          <a:gd name="T1" fmla="*/ 2 h 81"/>
                          <a:gd name="T2" fmla="*/ 1 w 43"/>
                          <a:gd name="T3" fmla="*/ 81 h 81"/>
                          <a:gd name="T4" fmla="*/ 41 w 43"/>
                          <a:gd name="T5" fmla="*/ 77 h 81"/>
                          <a:gd name="T6" fmla="*/ 43 w 43"/>
                          <a:gd name="T7" fmla="*/ 0 h 81"/>
                          <a:gd name="T8" fmla="*/ 0 w 43"/>
                          <a:gd name="T9" fmla="*/ 2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81">
                            <a:moveTo>
                              <a:pt x="0" y="2"/>
                            </a:moveTo>
                            <a:lnTo>
                              <a:pt x="1" y="81"/>
                            </a:lnTo>
                            <a:lnTo>
                              <a:pt x="41" y="77"/>
                            </a:lnTo>
                            <a:lnTo>
                              <a:pt x="43" y="0"/>
                            </a:lnTo>
                            <a:lnTo>
                              <a:pt x="0" y="2"/>
                            </a:lnTo>
                            <a:close/>
                          </a:path>
                        </a:pathLst>
                      </a:custGeom>
                      <a:solidFill>
                        <a:srgbClr val="FF0000"/>
                      </a:solidFill>
                      <a:ln w="12700">
                        <a:solidFill>
                          <a:srgbClr val="000000"/>
                        </a:solidFill>
                        <a:prstDash val="solid"/>
                        <a:round/>
                        <a:headEnd/>
                        <a:tailEnd/>
                      </a:ln>
                    </p:spPr>
                    <p:txBody>
                      <a:bodyPr/>
                      <a:lstStyle/>
                      <a:p>
                        <a:endParaRPr lang="zh-CN" altLang="en-US"/>
                      </a:p>
                    </p:txBody>
                  </p:sp>
                  <p:sp>
                    <p:nvSpPr>
                      <p:cNvPr id="26664" name="Freeform 187"/>
                      <p:cNvSpPr>
                        <a:spLocks/>
                      </p:cNvSpPr>
                      <p:nvPr/>
                    </p:nvSpPr>
                    <p:spPr bwMode="auto">
                      <a:xfrm>
                        <a:off x="2582" y="2434"/>
                        <a:ext cx="41" cy="84"/>
                      </a:xfrm>
                      <a:custGeom>
                        <a:avLst/>
                        <a:gdLst>
                          <a:gd name="T0" fmla="*/ 0 w 41"/>
                          <a:gd name="T1" fmla="*/ 6 h 84"/>
                          <a:gd name="T2" fmla="*/ 1 w 41"/>
                          <a:gd name="T3" fmla="*/ 84 h 84"/>
                          <a:gd name="T4" fmla="*/ 41 w 41"/>
                          <a:gd name="T5" fmla="*/ 80 h 84"/>
                          <a:gd name="T6" fmla="*/ 40 w 41"/>
                          <a:gd name="T7" fmla="*/ 0 h 84"/>
                          <a:gd name="T8" fmla="*/ 0 w 41"/>
                          <a:gd name="T9" fmla="*/ 6 h 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84">
                            <a:moveTo>
                              <a:pt x="0" y="6"/>
                            </a:moveTo>
                            <a:lnTo>
                              <a:pt x="1" y="84"/>
                            </a:lnTo>
                            <a:lnTo>
                              <a:pt x="41" y="80"/>
                            </a:lnTo>
                            <a:lnTo>
                              <a:pt x="40" y="0"/>
                            </a:lnTo>
                            <a:lnTo>
                              <a:pt x="0" y="6"/>
                            </a:lnTo>
                            <a:close/>
                          </a:path>
                        </a:pathLst>
                      </a:custGeom>
                      <a:solidFill>
                        <a:srgbClr val="FF0000"/>
                      </a:solidFill>
                      <a:ln w="12700">
                        <a:solidFill>
                          <a:srgbClr val="000000"/>
                        </a:solidFill>
                        <a:prstDash val="solid"/>
                        <a:round/>
                        <a:headEnd/>
                        <a:tailEnd/>
                      </a:ln>
                    </p:spPr>
                    <p:txBody>
                      <a:bodyPr/>
                      <a:lstStyle/>
                      <a:p>
                        <a:endParaRPr lang="zh-CN" altLang="en-US"/>
                      </a:p>
                    </p:txBody>
                  </p:sp>
                  <p:sp>
                    <p:nvSpPr>
                      <p:cNvPr id="26665" name="Freeform 188"/>
                      <p:cNvSpPr>
                        <a:spLocks/>
                      </p:cNvSpPr>
                      <p:nvPr/>
                    </p:nvSpPr>
                    <p:spPr bwMode="auto">
                      <a:xfrm>
                        <a:off x="2582" y="2534"/>
                        <a:ext cx="43" cy="81"/>
                      </a:xfrm>
                      <a:custGeom>
                        <a:avLst/>
                        <a:gdLst>
                          <a:gd name="T0" fmla="*/ 0 w 43"/>
                          <a:gd name="T1" fmla="*/ 3 h 81"/>
                          <a:gd name="T2" fmla="*/ 1 w 43"/>
                          <a:gd name="T3" fmla="*/ 81 h 81"/>
                          <a:gd name="T4" fmla="*/ 41 w 43"/>
                          <a:gd name="T5" fmla="*/ 78 h 81"/>
                          <a:gd name="T6" fmla="*/ 43 w 43"/>
                          <a:gd name="T7" fmla="*/ 0 h 81"/>
                          <a:gd name="T8" fmla="*/ 0 w 43"/>
                          <a:gd name="T9" fmla="*/ 3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81">
                            <a:moveTo>
                              <a:pt x="0" y="3"/>
                            </a:moveTo>
                            <a:lnTo>
                              <a:pt x="1" y="81"/>
                            </a:lnTo>
                            <a:lnTo>
                              <a:pt x="41" y="78"/>
                            </a:lnTo>
                            <a:lnTo>
                              <a:pt x="43" y="0"/>
                            </a:lnTo>
                            <a:lnTo>
                              <a:pt x="0" y="3"/>
                            </a:lnTo>
                            <a:close/>
                          </a:path>
                        </a:pathLst>
                      </a:custGeom>
                      <a:solidFill>
                        <a:srgbClr val="FF0000"/>
                      </a:solidFill>
                      <a:ln w="12700">
                        <a:solidFill>
                          <a:srgbClr val="000000"/>
                        </a:solidFill>
                        <a:prstDash val="solid"/>
                        <a:round/>
                        <a:headEnd/>
                        <a:tailEnd/>
                      </a:ln>
                    </p:spPr>
                    <p:txBody>
                      <a:bodyPr/>
                      <a:lstStyle/>
                      <a:p>
                        <a:endParaRPr lang="zh-CN" altLang="en-US"/>
                      </a:p>
                    </p:txBody>
                  </p:sp>
                  <p:sp>
                    <p:nvSpPr>
                      <p:cNvPr id="26666" name="Freeform 189"/>
                      <p:cNvSpPr>
                        <a:spLocks/>
                      </p:cNvSpPr>
                      <p:nvPr/>
                    </p:nvSpPr>
                    <p:spPr bwMode="auto">
                      <a:xfrm>
                        <a:off x="2582" y="2631"/>
                        <a:ext cx="41" cy="84"/>
                      </a:xfrm>
                      <a:custGeom>
                        <a:avLst/>
                        <a:gdLst>
                          <a:gd name="T0" fmla="*/ 0 w 41"/>
                          <a:gd name="T1" fmla="*/ 6 h 84"/>
                          <a:gd name="T2" fmla="*/ 1 w 41"/>
                          <a:gd name="T3" fmla="*/ 84 h 84"/>
                          <a:gd name="T4" fmla="*/ 41 w 41"/>
                          <a:gd name="T5" fmla="*/ 80 h 84"/>
                          <a:gd name="T6" fmla="*/ 40 w 41"/>
                          <a:gd name="T7" fmla="*/ 0 h 84"/>
                          <a:gd name="T8" fmla="*/ 0 w 41"/>
                          <a:gd name="T9" fmla="*/ 6 h 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84">
                            <a:moveTo>
                              <a:pt x="0" y="6"/>
                            </a:moveTo>
                            <a:lnTo>
                              <a:pt x="1" y="84"/>
                            </a:lnTo>
                            <a:lnTo>
                              <a:pt x="41" y="80"/>
                            </a:lnTo>
                            <a:lnTo>
                              <a:pt x="40" y="0"/>
                            </a:lnTo>
                            <a:lnTo>
                              <a:pt x="0" y="6"/>
                            </a:lnTo>
                            <a:close/>
                          </a:path>
                        </a:pathLst>
                      </a:custGeom>
                      <a:solidFill>
                        <a:srgbClr val="FF0000"/>
                      </a:solidFill>
                      <a:ln w="12700">
                        <a:solidFill>
                          <a:srgbClr val="000000"/>
                        </a:solidFill>
                        <a:prstDash val="solid"/>
                        <a:round/>
                        <a:headEnd/>
                        <a:tailEnd/>
                      </a:ln>
                    </p:spPr>
                    <p:txBody>
                      <a:bodyPr/>
                      <a:lstStyle/>
                      <a:p>
                        <a:endParaRPr lang="zh-CN" altLang="en-US"/>
                      </a:p>
                    </p:txBody>
                  </p:sp>
                </p:grpSp>
              </p:grpSp>
            </p:grpSp>
            <p:grpSp>
              <p:nvGrpSpPr>
                <p:cNvPr id="26639" name="Group 190"/>
                <p:cNvGrpSpPr>
                  <a:grpSpLocks/>
                </p:cNvGrpSpPr>
                <p:nvPr/>
              </p:nvGrpSpPr>
              <p:grpSpPr bwMode="auto">
                <a:xfrm>
                  <a:off x="1621" y="1172"/>
                  <a:ext cx="834" cy="1966"/>
                  <a:chOff x="1621" y="1172"/>
                  <a:chExt cx="834" cy="1966"/>
                </a:xfrm>
              </p:grpSpPr>
              <p:grpSp>
                <p:nvGrpSpPr>
                  <p:cNvPr id="26645" name="Group 191"/>
                  <p:cNvGrpSpPr>
                    <a:grpSpLocks/>
                  </p:cNvGrpSpPr>
                  <p:nvPr/>
                </p:nvGrpSpPr>
                <p:grpSpPr bwMode="auto">
                  <a:xfrm>
                    <a:off x="1621" y="1172"/>
                    <a:ext cx="834" cy="1966"/>
                    <a:chOff x="1621" y="1172"/>
                    <a:chExt cx="834" cy="1966"/>
                  </a:xfrm>
                </p:grpSpPr>
                <p:sp>
                  <p:nvSpPr>
                    <p:cNvPr id="26652" name="Freeform 192"/>
                    <p:cNvSpPr>
                      <a:spLocks/>
                    </p:cNvSpPr>
                    <p:nvPr/>
                  </p:nvSpPr>
                  <p:spPr bwMode="auto">
                    <a:xfrm>
                      <a:off x="1621" y="1172"/>
                      <a:ext cx="833" cy="1865"/>
                    </a:xfrm>
                    <a:custGeom>
                      <a:avLst/>
                      <a:gdLst>
                        <a:gd name="T0" fmla="*/ 0 w 833"/>
                        <a:gd name="T1" fmla="*/ 25 h 1865"/>
                        <a:gd name="T2" fmla="*/ 238 w 833"/>
                        <a:gd name="T3" fmla="*/ 1844 h 1865"/>
                        <a:gd name="T4" fmla="*/ 833 w 833"/>
                        <a:gd name="T5" fmla="*/ 1865 h 1865"/>
                        <a:gd name="T6" fmla="*/ 787 w 833"/>
                        <a:gd name="T7" fmla="*/ 0 h 1865"/>
                        <a:gd name="T8" fmla="*/ 0 w 833"/>
                        <a:gd name="T9" fmla="*/ 25 h 18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33" h="1865">
                          <a:moveTo>
                            <a:pt x="0" y="25"/>
                          </a:moveTo>
                          <a:lnTo>
                            <a:pt x="238" y="1844"/>
                          </a:lnTo>
                          <a:lnTo>
                            <a:pt x="833" y="1865"/>
                          </a:lnTo>
                          <a:lnTo>
                            <a:pt x="787" y="0"/>
                          </a:lnTo>
                          <a:lnTo>
                            <a:pt x="0" y="25"/>
                          </a:lnTo>
                          <a:close/>
                        </a:path>
                      </a:pathLst>
                    </a:custGeom>
                    <a:solidFill>
                      <a:srgbClr val="7F7F9F"/>
                    </a:solidFill>
                    <a:ln w="12700">
                      <a:solidFill>
                        <a:srgbClr val="000000"/>
                      </a:solidFill>
                      <a:prstDash val="solid"/>
                      <a:round/>
                      <a:headEnd/>
                      <a:tailEnd/>
                    </a:ln>
                  </p:spPr>
                  <p:txBody>
                    <a:bodyPr/>
                    <a:lstStyle/>
                    <a:p>
                      <a:endParaRPr lang="zh-CN" altLang="en-US"/>
                    </a:p>
                  </p:txBody>
                </p:sp>
                <p:sp>
                  <p:nvSpPr>
                    <p:cNvPr id="26653" name="Freeform 193"/>
                    <p:cNvSpPr>
                      <a:spLocks/>
                    </p:cNvSpPr>
                    <p:nvPr/>
                  </p:nvSpPr>
                  <p:spPr bwMode="auto">
                    <a:xfrm>
                      <a:off x="1860" y="3011"/>
                      <a:ext cx="595" cy="127"/>
                    </a:xfrm>
                    <a:custGeom>
                      <a:avLst/>
                      <a:gdLst>
                        <a:gd name="T0" fmla="*/ 0 w 595"/>
                        <a:gd name="T1" fmla="*/ 0 h 127"/>
                        <a:gd name="T2" fmla="*/ 595 w 595"/>
                        <a:gd name="T3" fmla="*/ 26 h 127"/>
                        <a:gd name="T4" fmla="*/ 595 w 595"/>
                        <a:gd name="T5" fmla="*/ 127 h 127"/>
                        <a:gd name="T6" fmla="*/ 10 w 595"/>
                        <a:gd name="T7" fmla="*/ 99 h 127"/>
                        <a:gd name="T8" fmla="*/ 0 w 595"/>
                        <a:gd name="T9" fmla="*/ 0 h 1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95" h="127">
                          <a:moveTo>
                            <a:pt x="0" y="0"/>
                          </a:moveTo>
                          <a:lnTo>
                            <a:pt x="595" y="26"/>
                          </a:lnTo>
                          <a:lnTo>
                            <a:pt x="595" y="127"/>
                          </a:lnTo>
                          <a:lnTo>
                            <a:pt x="10" y="99"/>
                          </a:lnTo>
                          <a:lnTo>
                            <a:pt x="0" y="0"/>
                          </a:lnTo>
                          <a:close/>
                        </a:path>
                      </a:pathLst>
                    </a:custGeom>
                    <a:solidFill>
                      <a:srgbClr val="5F5F7F"/>
                    </a:solidFill>
                    <a:ln w="12700">
                      <a:solidFill>
                        <a:srgbClr val="000000"/>
                      </a:solidFill>
                      <a:prstDash val="solid"/>
                      <a:round/>
                      <a:headEnd/>
                      <a:tailEnd/>
                    </a:ln>
                  </p:spPr>
                  <p:txBody>
                    <a:bodyPr/>
                    <a:lstStyle/>
                    <a:p>
                      <a:endParaRPr lang="zh-CN" altLang="en-US"/>
                    </a:p>
                  </p:txBody>
                </p:sp>
              </p:grpSp>
              <p:grpSp>
                <p:nvGrpSpPr>
                  <p:cNvPr id="26646" name="Group 194"/>
                  <p:cNvGrpSpPr>
                    <a:grpSpLocks/>
                  </p:cNvGrpSpPr>
                  <p:nvPr/>
                </p:nvGrpSpPr>
                <p:grpSpPr bwMode="auto">
                  <a:xfrm>
                    <a:off x="1655" y="1207"/>
                    <a:ext cx="705" cy="53"/>
                    <a:chOff x="1655" y="1207"/>
                    <a:chExt cx="705" cy="53"/>
                  </a:xfrm>
                </p:grpSpPr>
                <p:sp>
                  <p:nvSpPr>
                    <p:cNvPr id="26650" name="Oval 195"/>
                    <p:cNvSpPr>
                      <a:spLocks noChangeArrowheads="1"/>
                    </p:cNvSpPr>
                    <p:nvPr/>
                  </p:nvSpPr>
                  <p:spPr bwMode="auto">
                    <a:xfrm>
                      <a:off x="1655" y="1229"/>
                      <a:ext cx="29" cy="3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endParaRPr lang="zh-CN" altLang="en-US" sz="1800" b="0">
                        <a:latin typeface="Arial" panose="020B0604020202020204" pitchFamily="34" charset="0"/>
                      </a:endParaRPr>
                    </a:p>
                  </p:txBody>
                </p:sp>
                <p:sp>
                  <p:nvSpPr>
                    <p:cNvPr id="26651" name="Oval 196"/>
                    <p:cNvSpPr>
                      <a:spLocks noChangeArrowheads="1"/>
                    </p:cNvSpPr>
                    <p:nvPr/>
                  </p:nvSpPr>
                  <p:spPr bwMode="auto">
                    <a:xfrm>
                      <a:off x="2331" y="1207"/>
                      <a:ext cx="29" cy="3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endParaRPr lang="zh-CN" altLang="en-US" sz="1800" b="0">
                        <a:latin typeface="Arial" panose="020B0604020202020204" pitchFamily="34" charset="0"/>
                      </a:endParaRPr>
                    </a:p>
                  </p:txBody>
                </p:sp>
              </p:grpSp>
              <p:grpSp>
                <p:nvGrpSpPr>
                  <p:cNvPr id="26647" name="Group 197"/>
                  <p:cNvGrpSpPr>
                    <a:grpSpLocks/>
                  </p:cNvGrpSpPr>
                  <p:nvPr/>
                </p:nvGrpSpPr>
                <p:grpSpPr bwMode="auto">
                  <a:xfrm>
                    <a:off x="1881" y="2964"/>
                    <a:ext cx="533" cy="50"/>
                    <a:chOff x="1881" y="2964"/>
                    <a:chExt cx="533" cy="50"/>
                  </a:xfrm>
                </p:grpSpPr>
                <p:sp>
                  <p:nvSpPr>
                    <p:cNvPr id="26648" name="Oval 198"/>
                    <p:cNvSpPr>
                      <a:spLocks noChangeArrowheads="1"/>
                    </p:cNvSpPr>
                    <p:nvPr/>
                  </p:nvSpPr>
                  <p:spPr bwMode="auto">
                    <a:xfrm>
                      <a:off x="1881" y="2964"/>
                      <a:ext cx="29" cy="3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endParaRPr lang="zh-CN" altLang="en-US" sz="1800" b="0">
                        <a:latin typeface="Arial" panose="020B0604020202020204" pitchFamily="34" charset="0"/>
                      </a:endParaRPr>
                    </a:p>
                  </p:txBody>
                </p:sp>
                <p:sp>
                  <p:nvSpPr>
                    <p:cNvPr id="26649" name="Oval 199"/>
                    <p:cNvSpPr>
                      <a:spLocks noChangeArrowheads="1"/>
                    </p:cNvSpPr>
                    <p:nvPr/>
                  </p:nvSpPr>
                  <p:spPr bwMode="auto">
                    <a:xfrm>
                      <a:off x="2385" y="2983"/>
                      <a:ext cx="29" cy="3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endParaRPr lang="zh-CN" altLang="en-US" sz="1800" b="0">
                        <a:latin typeface="Arial" panose="020B0604020202020204" pitchFamily="34" charset="0"/>
                      </a:endParaRPr>
                    </a:p>
                  </p:txBody>
                </p:sp>
              </p:grpSp>
            </p:grpSp>
            <p:grpSp>
              <p:nvGrpSpPr>
                <p:cNvPr id="26640" name="Group 200"/>
                <p:cNvGrpSpPr>
                  <a:grpSpLocks/>
                </p:cNvGrpSpPr>
                <p:nvPr/>
              </p:nvGrpSpPr>
              <p:grpSpPr bwMode="auto">
                <a:xfrm>
                  <a:off x="1905" y="1593"/>
                  <a:ext cx="823" cy="582"/>
                  <a:chOff x="1905" y="1593"/>
                  <a:chExt cx="823" cy="582"/>
                </a:xfrm>
              </p:grpSpPr>
              <p:sp>
                <p:nvSpPr>
                  <p:cNvPr id="26641" name="Freeform 201"/>
                  <p:cNvSpPr>
                    <a:spLocks/>
                  </p:cNvSpPr>
                  <p:nvPr/>
                </p:nvSpPr>
                <p:spPr bwMode="auto">
                  <a:xfrm>
                    <a:off x="1905" y="1593"/>
                    <a:ext cx="823" cy="582"/>
                  </a:xfrm>
                  <a:custGeom>
                    <a:avLst/>
                    <a:gdLst>
                      <a:gd name="T0" fmla="*/ 184 w 823"/>
                      <a:gd name="T1" fmla="*/ 12 h 582"/>
                      <a:gd name="T2" fmla="*/ 165 w 823"/>
                      <a:gd name="T3" fmla="*/ 5 h 582"/>
                      <a:gd name="T4" fmla="*/ 144 w 823"/>
                      <a:gd name="T5" fmla="*/ 2 h 582"/>
                      <a:gd name="T6" fmla="*/ 118 w 823"/>
                      <a:gd name="T7" fmla="*/ 0 h 582"/>
                      <a:gd name="T8" fmla="*/ 101 w 823"/>
                      <a:gd name="T9" fmla="*/ 1 h 582"/>
                      <a:gd name="T10" fmla="*/ 82 w 823"/>
                      <a:gd name="T11" fmla="*/ 5 h 582"/>
                      <a:gd name="T12" fmla="*/ 63 w 823"/>
                      <a:gd name="T13" fmla="*/ 13 h 582"/>
                      <a:gd name="T14" fmla="*/ 44 w 823"/>
                      <a:gd name="T15" fmla="*/ 25 h 582"/>
                      <a:gd name="T16" fmla="*/ 26 w 823"/>
                      <a:gd name="T17" fmla="*/ 37 h 582"/>
                      <a:gd name="T18" fmla="*/ 15 w 823"/>
                      <a:gd name="T19" fmla="*/ 51 h 582"/>
                      <a:gd name="T20" fmla="*/ 3 w 823"/>
                      <a:gd name="T21" fmla="*/ 70 h 582"/>
                      <a:gd name="T22" fmla="*/ 0 w 823"/>
                      <a:gd name="T23" fmla="*/ 93 h 582"/>
                      <a:gd name="T24" fmla="*/ 2 w 823"/>
                      <a:gd name="T25" fmla="*/ 119 h 582"/>
                      <a:gd name="T26" fmla="*/ 8 w 823"/>
                      <a:gd name="T27" fmla="*/ 142 h 582"/>
                      <a:gd name="T28" fmla="*/ 18 w 823"/>
                      <a:gd name="T29" fmla="*/ 169 h 582"/>
                      <a:gd name="T30" fmla="*/ 31 w 823"/>
                      <a:gd name="T31" fmla="*/ 197 h 582"/>
                      <a:gd name="T32" fmla="*/ 49 w 823"/>
                      <a:gd name="T33" fmla="*/ 226 h 582"/>
                      <a:gd name="T34" fmla="*/ 74 w 823"/>
                      <a:gd name="T35" fmla="*/ 256 h 582"/>
                      <a:gd name="T36" fmla="*/ 100 w 823"/>
                      <a:gd name="T37" fmla="*/ 277 h 582"/>
                      <a:gd name="T38" fmla="*/ 125 w 823"/>
                      <a:gd name="T39" fmla="*/ 292 h 582"/>
                      <a:gd name="T40" fmla="*/ 160 w 823"/>
                      <a:gd name="T41" fmla="*/ 310 h 582"/>
                      <a:gd name="T42" fmla="*/ 197 w 823"/>
                      <a:gd name="T43" fmla="*/ 324 h 582"/>
                      <a:gd name="T44" fmla="*/ 244 w 823"/>
                      <a:gd name="T45" fmla="*/ 339 h 582"/>
                      <a:gd name="T46" fmla="*/ 304 w 823"/>
                      <a:gd name="T47" fmla="*/ 355 h 582"/>
                      <a:gd name="T48" fmla="*/ 353 w 823"/>
                      <a:gd name="T49" fmla="*/ 370 h 582"/>
                      <a:gd name="T50" fmla="*/ 399 w 823"/>
                      <a:gd name="T51" fmla="*/ 384 h 582"/>
                      <a:gd name="T52" fmla="*/ 421 w 823"/>
                      <a:gd name="T53" fmla="*/ 394 h 582"/>
                      <a:gd name="T54" fmla="*/ 462 w 823"/>
                      <a:gd name="T55" fmla="*/ 417 h 582"/>
                      <a:gd name="T56" fmla="*/ 510 w 823"/>
                      <a:gd name="T57" fmla="*/ 448 h 582"/>
                      <a:gd name="T58" fmla="*/ 559 w 823"/>
                      <a:gd name="T59" fmla="*/ 487 h 582"/>
                      <a:gd name="T60" fmla="*/ 599 w 823"/>
                      <a:gd name="T61" fmla="*/ 518 h 582"/>
                      <a:gd name="T62" fmla="*/ 645 w 823"/>
                      <a:gd name="T63" fmla="*/ 550 h 582"/>
                      <a:gd name="T64" fmla="*/ 667 w 823"/>
                      <a:gd name="T65" fmla="*/ 563 h 582"/>
                      <a:gd name="T66" fmla="*/ 689 w 823"/>
                      <a:gd name="T67" fmla="*/ 573 h 582"/>
                      <a:gd name="T68" fmla="*/ 713 w 823"/>
                      <a:gd name="T69" fmla="*/ 581 h 582"/>
                      <a:gd name="T70" fmla="*/ 736 w 823"/>
                      <a:gd name="T71" fmla="*/ 582 h 582"/>
                      <a:gd name="T72" fmla="*/ 753 w 823"/>
                      <a:gd name="T73" fmla="*/ 581 h 582"/>
                      <a:gd name="T74" fmla="*/ 771 w 823"/>
                      <a:gd name="T75" fmla="*/ 577 h 582"/>
                      <a:gd name="T76" fmla="*/ 791 w 823"/>
                      <a:gd name="T77" fmla="*/ 571 h 582"/>
                      <a:gd name="T78" fmla="*/ 808 w 823"/>
                      <a:gd name="T79" fmla="*/ 560 h 582"/>
                      <a:gd name="T80" fmla="*/ 815 w 823"/>
                      <a:gd name="T81" fmla="*/ 547 h 582"/>
                      <a:gd name="T82" fmla="*/ 821 w 823"/>
                      <a:gd name="T83" fmla="*/ 530 h 582"/>
                      <a:gd name="T84" fmla="*/ 823 w 823"/>
                      <a:gd name="T85" fmla="*/ 513 h 582"/>
                      <a:gd name="T86" fmla="*/ 823 w 823"/>
                      <a:gd name="T87" fmla="*/ 493 h 582"/>
                      <a:gd name="T88" fmla="*/ 820 w 823"/>
                      <a:gd name="T89" fmla="*/ 481 h 582"/>
                      <a:gd name="T90" fmla="*/ 814 w 823"/>
                      <a:gd name="T91" fmla="*/ 471 h 582"/>
                      <a:gd name="T92" fmla="*/ 791 w 823"/>
                      <a:gd name="T93" fmla="*/ 451 h 582"/>
                      <a:gd name="T94" fmla="*/ 768 w 823"/>
                      <a:gd name="T95" fmla="*/ 437 h 582"/>
                      <a:gd name="T96" fmla="*/ 747 w 823"/>
                      <a:gd name="T97" fmla="*/ 424 h 582"/>
                      <a:gd name="T98" fmla="*/ 714 w 823"/>
                      <a:gd name="T99" fmla="*/ 404 h 582"/>
                      <a:gd name="T100" fmla="*/ 651 w 823"/>
                      <a:gd name="T101" fmla="*/ 362 h 582"/>
                      <a:gd name="T102" fmla="*/ 561 w 823"/>
                      <a:gd name="T103" fmla="*/ 292 h 582"/>
                      <a:gd name="T104" fmla="*/ 472 w 823"/>
                      <a:gd name="T105" fmla="*/ 226 h 582"/>
                      <a:gd name="T106" fmla="*/ 353 w 823"/>
                      <a:gd name="T107" fmla="*/ 135 h 582"/>
                      <a:gd name="T108" fmla="*/ 246 w 823"/>
                      <a:gd name="T109" fmla="*/ 54 h 582"/>
                      <a:gd name="T110" fmla="*/ 213 w 823"/>
                      <a:gd name="T111" fmla="*/ 29 h 582"/>
                      <a:gd name="T112" fmla="*/ 184 w 823"/>
                      <a:gd name="T113" fmla="*/ 12 h 5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23" h="582">
                        <a:moveTo>
                          <a:pt x="184" y="12"/>
                        </a:moveTo>
                        <a:lnTo>
                          <a:pt x="165" y="5"/>
                        </a:lnTo>
                        <a:lnTo>
                          <a:pt x="144" y="2"/>
                        </a:lnTo>
                        <a:lnTo>
                          <a:pt x="118" y="0"/>
                        </a:lnTo>
                        <a:lnTo>
                          <a:pt x="101" y="1"/>
                        </a:lnTo>
                        <a:lnTo>
                          <a:pt x="82" y="5"/>
                        </a:lnTo>
                        <a:lnTo>
                          <a:pt x="63" y="13"/>
                        </a:lnTo>
                        <a:lnTo>
                          <a:pt x="44" y="25"/>
                        </a:lnTo>
                        <a:lnTo>
                          <a:pt x="26" y="37"/>
                        </a:lnTo>
                        <a:lnTo>
                          <a:pt x="15" y="51"/>
                        </a:lnTo>
                        <a:lnTo>
                          <a:pt x="3" y="70"/>
                        </a:lnTo>
                        <a:lnTo>
                          <a:pt x="0" y="93"/>
                        </a:lnTo>
                        <a:lnTo>
                          <a:pt x="2" y="119"/>
                        </a:lnTo>
                        <a:lnTo>
                          <a:pt x="8" y="142"/>
                        </a:lnTo>
                        <a:lnTo>
                          <a:pt x="18" y="169"/>
                        </a:lnTo>
                        <a:lnTo>
                          <a:pt x="31" y="197"/>
                        </a:lnTo>
                        <a:lnTo>
                          <a:pt x="49" y="226"/>
                        </a:lnTo>
                        <a:lnTo>
                          <a:pt x="74" y="256"/>
                        </a:lnTo>
                        <a:lnTo>
                          <a:pt x="100" y="277"/>
                        </a:lnTo>
                        <a:lnTo>
                          <a:pt x="125" y="292"/>
                        </a:lnTo>
                        <a:lnTo>
                          <a:pt x="160" y="310"/>
                        </a:lnTo>
                        <a:lnTo>
                          <a:pt x="197" y="324"/>
                        </a:lnTo>
                        <a:lnTo>
                          <a:pt x="244" y="339"/>
                        </a:lnTo>
                        <a:lnTo>
                          <a:pt x="304" y="355"/>
                        </a:lnTo>
                        <a:lnTo>
                          <a:pt x="353" y="370"/>
                        </a:lnTo>
                        <a:lnTo>
                          <a:pt x="399" y="384"/>
                        </a:lnTo>
                        <a:lnTo>
                          <a:pt x="421" y="394"/>
                        </a:lnTo>
                        <a:lnTo>
                          <a:pt x="462" y="417"/>
                        </a:lnTo>
                        <a:lnTo>
                          <a:pt x="510" y="448"/>
                        </a:lnTo>
                        <a:lnTo>
                          <a:pt x="559" y="487"/>
                        </a:lnTo>
                        <a:lnTo>
                          <a:pt x="599" y="518"/>
                        </a:lnTo>
                        <a:lnTo>
                          <a:pt x="645" y="550"/>
                        </a:lnTo>
                        <a:lnTo>
                          <a:pt x="667" y="563"/>
                        </a:lnTo>
                        <a:lnTo>
                          <a:pt x="689" y="573"/>
                        </a:lnTo>
                        <a:lnTo>
                          <a:pt x="713" y="581"/>
                        </a:lnTo>
                        <a:lnTo>
                          <a:pt x="736" y="582"/>
                        </a:lnTo>
                        <a:lnTo>
                          <a:pt x="753" y="581"/>
                        </a:lnTo>
                        <a:lnTo>
                          <a:pt x="771" y="577"/>
                        </a:lnTo>
                        <a:lnTo>
                          <a:pt x="791" y="571"/>
                        </a:lnTo>
                        <a:lnTo>
                          <a:pt x="808" y="560"/>
                        </a:lnTo>
                        <a:lnTo>
                          <a:pt x="815" y="547"/>
                        </a:lnTo>
                        <a:lnTo>
                          <a:pt x="821" y="530"/>
                        </a:lnTo>
                        <a:lnTo>
                          <a:pt x="823" y="513"/>
                        </a:lnTo>
                        <a:lnTo>
                          <a:pt x="823" y="493"/>
                        </a:lnTo>
                        <a:lnTo>
                          <a:pt x="820" y="481"/>
                        </a:lnTo>
                        <a:lnTo>
                          <a:pt x="814" y="471"/>
                        </a:lnTo>
                        <a:lnTo>
                          <a:pt x="791" y="451"/>
                        </a:lnTo>
                        <a:lnTo>
                          <a:pt x="768" y="437"/>
                        </a:lnTo>
                        <a:lnTo>
                          <a:pt x="747" y="424"/>
                        </a:lnTo>
                        <a:lnTo>
                          <a:pt x="714" y="404"/>
                        </a:lnTo>
                        <a:lnTo>
                          <a:pt x="651" y="362"/>
                        </a:lnTo>
                        <a:lnTo>
                          <a:pt x="561" y="292"/>
                        </a:lnTo>
                        <a:lnTo>
                          <a:pt x="472" y="226"/>
                        </a:lnTo>
                        <a:lnTo>
                          <a:pt x="353" y="135"/>
                        </a:lnTo>
                        <a:lnTo>
                          <a:pt x="246" y="54"/>
                        </a:lnTo>
                        <a:lnTo>
                          <a:pt x="213" y="29"/>
                        </a:lnTo>
                        <a:lnTo>
                          <a:pt x="184" y="12"/>
                        </a:lnTo>
                        <a:close/>
                      </a:path>
                    </a:pathLst>
                  </a:custGeom>
                  <a:solidFill>
                    <a:srgbClr val="C0C0C0"/>
                  </a:solidFill>
                  <a:ln w="12700">
                    <a:solidFill>
                      <a:srgbClr val="000000"/>
                    </a:solidFill>
                    <a:prstDash val="solid"/>
                    <a:round/>
                    <a:headEnd/>
                    <a:tailEnd/>
                  </a:ln>
                </p:spPr>
                <p:txBody>
                  <a:bodyPr/>
                  <a:lstStyle/>
                  <a:p>
                    <a:endParaRPr lang="zh-CN" altLang="en-US"/>
                  </a:p>
                </p:txBody>
              </p:sp>
              <p:grpSp>
                <p:nvGrpSpPr>
                  <p:cNvPr id="26642" name="Group 202"/>
                  <p:cNvGrpSpPr>
                    <a:grpSpLocks/>
                  </p:cNvGrpSpPr>
                  <p:nvPr/>
                </p:nvGrpSpPr>
                <p:grpSpPr bwMode="auto">
                  <a:xfrm>
                    <a:off x="1965" y="1639"/>
                    <a:ext cx="156" cy="156"/>
                    <a:chOff x="1965" y="1639"/>
                    <a:chExt cx="156" cy="156"/>
                  </a:xfrm>
                </p:grpSpPr>
                <p:sp>
                  <p:nvSpPr>
                    <p:cNvPr id="26643" name="Oval 203"/>
                    <p:cNvSpPr>
                      <a:spLocks noChangeArrowheads="1"/>
                    </p:cNvSpPr>
                    <p:nvPr/>
                  </p:nvSpPr>
                  <p:spPr bwMode="auto">
                    <a:xfrm>
                      <a:off x="1971" y="1646"/>
                      <a:ext cx="150" cy="149"/>
                    </a:xfrm>
                    <a:prstGeom prst="ellipse">
                      <a:avLst/>
                    </a:prstGeom>
                    <a:solidFill>
                      <a:srgbClr val="000000"/>
                    </a:solidFill>
                    <a:ln w="12700">
                      <a:solidFill>
                        <a:srgbClr val="000000"/>
                      </a:solidFill>
                      <a:round/>
                      <a:headEnd/>
                      <a:tailEnd/>
                    </a:ln>
                  </p:spPr>
                  <p:txBody>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endParaRPr lang="zh-CN" altLang="en-US" sz="1800" b="0">
                        <a:latin typeface="Arial" panose="020B0604020202020204" pitchFamily="34" charset="0"/>
                      </a:endParaRPr>
                    </a:p>
                  </p:txBody>
                </p:sp>
                <p:sp>
                  <p:nvSpPr>
                    <p:cNvPr id="26644" name="Oval 204"/>
                    <p:cNvSpPr>
                      <a:spLocks noChangeArrowheads="1"/>
                    </p:cNvSpPr>
                    <p:nvPr/>
                  </p:nvSpPr>
                  <p:spPr bwMode="auto">
                    <a:xfrm>
                      <a:off x="1965" y="1639"/>
                      <a:ext cx="150" cy="149"/>
                    </a:xfrm>
                    <a:prstGeom prst="ellipse">
                      <a:avLst/>
                    </a:prstGeom>
                    <a:solidFill>
                      <a:srgbClr val="C0C0C0"/>
                    </a:solidFill>
                    <a:ln w="12700">
                      <a:solidFill>
                        <a:srgbClr val="000000"/>
                      </a:solidFill>
                      <a:round/>
                      <a:headEnd/>
                      <a:tailEnd/>
                    </a:ln>
                  </p:spPr>
                  <p:txBody>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endParaRPr lang="zh-CN" altLang="en-US" sz="1800" b="0">
                        <a:latin typeface="Arial" panose="020B0604020202020204" pitchFamily="34" charset="0"/>
                      </a:endParaRPr>
                    </a:p>
                  </p:txBody>
                </p:sp>
              </p:grpSp>
            </p:grpSp>
          </p:grpSp>
          <p:sp>
            <p:nvSpPr>
              <p:cNvPr id="26637" name="AutoShape 206"/>
              <p:cNvSpPr>
                <a:spLocks noChangeArrowheads="1"/>
              </p:cNvSpPr>
              <p:nvPr/>
            </p:nvSpPr>
            <p:spPr bwMode="auto">
              <a:xfrm rot="8713178">
                <a:off x="4059" y="3748"/>
                <a:ext cx="1088" cy="308"/>
              </a:xfrm>
              <a:prstGeom prst="curvedDownArrow">
                <a:avLst>
                  <a:gd name="adj1" fmla="val 70649"/>
                  <a:gd name="adj2" fmla="val 141299"/>
                  <a:gd name="adj3" fmla="val 33333"/>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a:spcBef>
                    <a:spcPct val="0"/>
                  </a:spcBef>
                  <a:buClrTx/>
                  <a:buFontTx/>
                  <a:buNone/>
                </a:pPr>
                <a:r>
                  <a:rPr kumimoji="1" lang="en-US" altLang="zh-CN" sz="2400" b="0" dirty="0">
                    <a:latin typeface="Times New Roman" panose="02020603050405020304" pitchFamily="18" charset="0"/>
                  </a:rPr>
                  <a:t>01010101</a:t>
                </a:r>
              </a:p>
            </p:txBody>
          </p:sp>
        </p:grpSp>
        <p:pic>
          <p:nvPicPr>
            <p:cNvPr id="2" name="Picture 1"/>
            <p:cNvPicPr>
              <a:picLocks noChangeAspect="1"/>
            </p:cNvPicPr>
            <p:nvPr/>
          </p:nvPicPr>
          <p:blipFill rotWithShape="1">
            <a:blip r:embed="rId2"/>
            <a:srcRect t="36770"/>
            <a:stretch/>
          </p:blipFill>
          <p:spPr>
            <a:xfrm>
              <a:off x="8156127" y="3593901"/>
              <a:ext cx="3666331" cy="1854571"/>
            </a:xfrm>
            <a:prstGeom prst="rect">
              <a:avLst/>
            </a:prstGeom>
          </p:spPr>
        </p:pic>
      </p:grpSp>
      <p:sp>
        <p:nvSpPr>
          <p:cNvPr id="50" name="Slide Number Placeholder 1">
            <a:extLst>
              <a:ext uri="{FF2B5EF4-FFF2-40B4-BE49-F238E27FC236}">
                <a16:creationId xmlns:a16="http://schemas.microsoft.com/office/drawing/2014/main" id="{D1BB5C5A-BA37-4C40-956E-B890025B110B}"/>
              </a:ext>
            </a:extLst>
          </p:cNvPr>
          <p:cNvSpPr>
            <a:spLocks noGrp="1"/>
          </p:cNvSpPr>
          <p:nvPr>
            <p:ph type="sldNum" sz="quarter" idx="12"/>
          </p:nvPr>
        </p:nvSpPr>
        <p:spPr>
          <a:xfrm>
            <a:off x="9003959" y="6219009"/>
            <a:ext cx="2844800" cy="320675"/>
          </a:xfrm>
        </p:spPr>
        <p:txBody>
          <a:bodyPr/>
          <a:lstStyle/>
          <a:p>
            <a:fld id="{9CA331A9-1DD5-4C34-BAC9-1026D4AF2589}" type="slidenum">
              <a:rPr lang="en-US" altLang="zh-CN" smtClean="0"/>
              <a:t>24</a:t>
            </a:fld>
            <a:endParaRPr lang="en-US" altLang="zh-CN" dirty="0"/>
          </a:p>
        </p:txBody>
      </p:sp>
      <p:sp>
        <p:nvSpPr>
          <p:cNvPr id="92" name="任意多边形: 形状 91">
            <a:extLst>
              <a:ext uri="{FF2B5EF4-FFF2-40B4-BE49-F238E27FC236}">
                <a16:creationId xmlns:a16="http://schemas.microsoft.com/office/drawing/2014/main" id="{6A7AECE8-56C4-41FD-A6BF-1B38E05BDB93}"/>
              </a:ext>
            </a:extLst>
          </p:cNvPr>
          <p:cNvSpPr/>
          <p:nvPr/>
        </p:nvSpPr>
        <p:spPr>
          <a:xfrm>
            <a:off x="713371" y="2060848"/>
            <a:ext cx="5458653" cy="2974357"/>
          </a:xfrm>
          <a:custGeom>
            <a:avLst/>
            <a:gdLst>
              <a:gd name="connsiteX0" fmla="*/ 706 w 5382628"/>
              <a:gd name="connsiteY0" fmla="*/ 0 h 2947212"/>
              <a:gd name="connsiteX1" fmla="*/ 2568570 w 5382628"/>
              <a:gd name="connsiteY1" fmla="*/ 0 h 2947212"/>
              <a:gd name="connsiteX2" fmla="*/ 2568570 w 5382628"/>
              <a:gd name="connsiteY2" fmla="*/ 1318618 h 2947212"/>
              <a:gd name="connsiteX3" fmla="*/ 4158492 w 5382628"/>
              <a:gd name="connsiteY3" fmla="*/ 1318618 h 2947212"/>
              <a:gd name="connsiteX4" fmla="*/ 4158492 w 5382628"/>
              <a:gd name="connsiteY4" fmla="*/ 1318378 h 2947212"/>
              <a:gd name="connsiteX5" fmla="*/ 5382628 w 5382628"/>
              <a:gd name="connsiteY5" fmla="*/ 1318378 h 2947212"/>
              <a:gd name="connsiteX6" fmla="*/ 5382628 w 5382628"/>
              <a:gd name="connsiteY6" fmla="*/ 2947212 h 2947212"/>
              <a:gd name="connsiteX7" fmla="*/ 4158492 w 5382628"/>
              <a:gd name="connsiteY7" fmla="*/ 2947212 h 2947212"/>
              <a:gd name="connsiteX8" fmla="*/ 4158492 w 5382628"/>
              <a:gd name="connsiteY8" fmla="*/ 2947211 h 2947212"/>
              <a:gd name="connsiteX9" fmla="*/ 2568570 w 5382628"/>
              <a:gd name="connsiteY9" fmla="*/ 2947211 h 2947212"/>
              <a:gd name="connsiteX10" fmla="*/ 706 w 5382628"/>
              <a:gd name="connsiteY10" fmla="*/ 2947211 h 2947212"/>
              <a:gd name="connsiteX11" fmla="*/ 0 w 5382628"/>
              <a:gd name="connsiteY11" fmla="*/ 2947211 h 2947212"/>
              <a:gd name="connsiteX12" fmla="*/ 0 w 5382628"/>
              <a:gd name="connsiteY12" fmla="*/ 1318618 h 2947212"/>
              <a:gd name="connsiteX13" fmla="*/ 706 w 5382628"/>
              <a:gd name="connsiteY13" fmla="*/ 1318618 h 2947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82628" h="2947212">
                <a:moveTo>
                  <a:pt x="706" y="0"/>
                </a:moveTo>
                <a:lnTo>
                  <a:pt x="2568570" y="0"/>
                </a:lnTo>
                <a:lnTo>
                  <a:pt x="2568570" y="1318618"/>
                </a:lnTo>
                <a:lnTo>
                  <a:pt x="4158492" y="1318618"/>
                </a:lnTo>
                <a:lnTo>
                  <a:pt x="4158492" y="1318378"/>
                </a:lnTo>
                <a:lnTo>
                  <a:pt x="5382628" y="1318378"/>
                </a:lnTo>
                <a:lnTo>
                  <a:pt x="5382628" y="2947212"/>
                </a:lnTo>
                <a:lnTo>
                  <a:pt x="4158492" y="2947212"/>
                </a:lnTo>
                <a:lnTo>
                  <a:pt x="4158492" y="2947211"/>
                </a:lnTo>
                <a:lnTo>
                  <a:pt x="2568570" y="2947211"/>
                </a:lnTo>
                <a:lnTo>
                  <a:pt x="706" y="2947211"/>
                </a:lnTo>
                <a:lnTo>
                  <a:pt x="0" y="2947211"/>
                </a:lnTo>
                <a:lnTo>
                  <a:pt x="0" y="1318618"/>
                </a:lnTo>
                <a:lnTo>
                  <a:pt x="706" y="1318618"/>
                </a:lnTo>
                <a:close/>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32238738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29030"/>
                                        </p:tgtEl>
                                        <p:attrNameLst>
                                          <p:attrName>style.visibility</p:attrName>
                                        </p:attrNameLst>
                                      </p:cBhvr>
                                      <p:to>
                                        <p:strVal val="visible"/>
                                      </p:to>
                                    </p:set>
                                    <p:animEffect transition="in" filter="blinds(horizontal)">
                                      <p:cBhvr>
                                        <p:cTn id="7" dur="500"/>
                                        <p:tgtEl>
                                          <p:spTgt spid="182903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829072"/>
                                        </p:tgtEl>
                                        <p:attrNameLst>
                                          <p:attrName>style.visibility</p:attrName>
                                        </p:attrNameLst>
                                      </p:cBhvr>
                                      <p:to>
                                        <p:strVal val="visible"/>
                                      </p:to>
                                    </p:set>
                                    <p:animEffect transition="in" filter="blinds(horizontal)">
                                      <p:cBhvr>
                                        <p:cTn id="10" dur="500"/>
                                        <p:tgtEl>
                                          <p:spTgt spid="18290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9030" grpId="0" animBg="1"/>
      <p:bldP spid="182907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5"/>
          <p:cNvSpPr>
            <a:spLocks noGrp="1" noChangeArrowheads="1"/>
          </p:cNvSpPr>
          <p:nvPr>
            <p:ph type="title"/>
          </p:nvPr>
        </p:nvSpPr>
        <p:spPr/>
        <p:txBody>
          <a:bodyPr/>
          <a:lstStyle/>
          <a:p>
            <a:pPr eaLnBrk="1" hangingPunct="1"/>
            <a:r>
              <a:rPr lang="zh-CN" altLang="en-US" b="1">
                <a:ea typeface="宋体" panose="02010600030101010101" pitchFamily="2" charset="-122"/>
              </a:rPr>
              <a:t>数据存储与转换</a:t>
            </a:r>
          </a:p>
        </p:txBody>
      </p:sp>
      <p:graphicFrame>
        <p:nvGraphicFramePr>
          <p:cNvPr id="27653" name="Object 4"/>
          <p:cNvGraphicFramePr>
            <a:graphicFrameLocks noGrp="1" noChangeAspect="1"/>
          </p:cNvGraphicFramePr>
          <p:nvPr>
            <p:ph idx="1"/>
            <p:extLst>
              <p:ext uri="{D42A27DB-BD31-4B8C-83A1-F6EECF244321}">
                <p14:modId xmlns:p14="http://schemas.microsoft.com/office/powerpoint/2010/main" val="1835338903"/>
              </p:ext>
            </p:extLst>
          </p:nvPr>
        </p:nvGraphicFramePr>
        <p:xfrm>
          <a:off x="255646" y="1412776"/>
          <a:ext cx="11385446" cy="4464496"/>
        </p:xfrm>
        <a:graphic>
          <a:graphicData uri="http://schemas.openxmlformats.org/presentationml/2006/ole">
            <mc:AlternateContent xmlns:mc="http://schemas.openxmlformats.org/markup-compatibility/2006">
              <mc:Choice xmlns:v="urn:schemas-microsoft-com:vml" Requires="v">
                <p:oleObj name="图片" r:id="rId2" imgW="4389120" imgH="1600200" progId="Word.Picture.8">
                  <p:embed/>
                </p:oleObj>
              </mc:Choice>
              <mc:Fallback>
                <p:oleObj name="图片" r:id="rId2" imgW="4389120" imgH="1600200" progId="Word.Picture.8">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l="4929" r="6570"/>
                      <a:stretch>
                        <a:fillRect/>
                      </a:stretch>
                    </p:blipFill>
                    <p:spPr bwMode="auto">
                      <a:xfrm>
                        <a:off x="255646" y="1412776"/>
                        <a:ext cx="11385446" cy="4464496"/>
                      </a:xfrm>
                      <a:prstGeom prst="rect">
                        <a:avLst/>
                      </a:prstGeom>
                      <a:noFill/>
                      <a:ln>
                        <a:noFill/>
                      </a:ln>
                      <a:effectLst/>
                    </p:spPr>
                  </p:pic>
                </p:oleObj>
              </mc:Fallback>
            </mc:AlternateContent>
          </a:graphicData>
        </a:graphic>
      </p:graphicFrame>
      <p:sp>
        <p:nvSpPr>
          <p:cNvPr id="6" name="Slide Number Placeholder 1">
            <a:extLst>
              <a:ext uri="{FF2B5EF4-FFF2-40B4-BE49-F238E27FC236}">
                <a16:creationId xmlns:a16="http://schemas.microsoft.com/office/drawing/2014/main" id="{8C19F5F5-8659-4907-8197-A859D7F748BA}"/>
              </a:ext>
            </a:extLst>
          </p:cNvPr>
          <p:cNvSpPr>
            <a:spLocks noGrp="1"/>
          </p:cNvSpPr>
          <p:nvPr>
            <p:ph type="sldNum" sz="quarter" idx="12"/>
          </p:nvPr>
        </p:nvSpPr>
        <p:spPr>
          <a:xfrm>
            <a:off x="9003959" y="6219009"/>
            <a:ext cx="2844800" cy="320675"/>
          </a:xfrm>
        </p:spPr>
        <p:txBody>
          <a:bodyPr/>
          <a:lstStyle/>
          <a:p>
            <a:fld id="{9CA331A9-1DD5-4C34-BAC9-1026D4AF2589}" type="slidenum">
              <a:rPr lang="en-US" altLang="zh-CN" smtClean="0"/>
              <a:t>25</a:t>
            </a:fld>
            <a:endParaRPr lang="en-US" altLang="zh-CN" dirty="0"/>
          </a:p>
        </p:txBody>
      </p:sp>
    </p:spTree>
    <p:extLst>
      <p:ext uri="{BB962C8B-B14F-4D97-AF65-F5344CB8AC3E}">
        <p14:creationId xmlns:p14="http://schemas.microsoft.com/office/powerpoint/2010/main" val="42364014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a:xfrm>
            <a:off x="2128045" y="48782"/>
            <a:ext cx="7367587" cy="504825"/>
          </a:xfrm>
        </p:spPr>
        <p:txBody>
          <a:bodyPr/>
          <a:lstStyle/>
          <a:p>
            <a:r>
              <a:rPr lang="en-US" altLang="zh-CN" dirty="0"/>
              <a:t>3.2 ASCII</a:t>
            </a:r>
            <a:r>
              <a:rPr lang="zh-CN" altLang="zh-CN" dirty="0"/>
              <a:t>编码</a:t>
            </a:r>
            <a:endParaRPr lang="zh-CN" altLang="en-US" b="1" dirty="0">
              <a:ea typeface="宋体" panose="02010600030101010101" pitchFamily="2" charset="-122"/>
            </a:endParaRPr>
          </a:p>
        </p:txBody>
      </p:sp>
      <p:sp>
        <p:nvSpPr>
          <p:cNvPr id="28677" name="Rectangle 3"/>
          <p:cNvSpPr>
            <a:spLocks noGrp="1" noChangeArrowheads="1"/>
          </p:cNvSpPr>
          <p:nvPr>
            <p:ph type="body" idx="1"/>
          </p:nvPr>
        </p:nvSpPr>
        <p:spPr>
          <a:xfrm>
            <a:off x="551384" y="1057235"/>
            <a:ext cx="10729192" cy="4508500"/>
          </a:xfrm>
        </p:spPr>
        <p:txBody>
          <a:bodyPr/>
          <a:lstStyle/>
          <a:p>
            <a:pPr eaLnBrk="1" hangingPunct="1">
              <a:buFont typeface="Wingdings" panose="05000000000000000000" pitchFamily="2" charset="2"/>
              <a:buNone/>
            </a:pPr>
            <a:r>
              <a:rPr lang="en-US" altLang="zh-CN" sz="3200" dirty="0">
                <a:latin typeface="楷体_GB2312" pitchFamily="49" charset="-122"/>
                <a:ea typeface="楷体_GB2312" pitchFamily="49" charset="-122"/>
              </a:rPr>
              <a:t> </a:t>
            </a:r>
            <a:r>
              <a:rPr lang="zh-CN" altLang="en-US" sz="3200" dirty="0">
                <a:latin typeface="楷体_GB2312" pitchFamily="49" charset="-122"/>
                <a:ea typeface="楷体_GB2312" pitchFamily="49" charset="-122"/>
              </a:rPr>
              <a:t>西文字符在计算机中的存储</a:t>
            </a:r>
            <a:endParaRPr lang="zh-CN" altLang="en-US" sz="2800" dirty="0">
              <a:latin typeface="楷体_GB2312" pitchFamily="49" charset="-122"/>
              <a:ea typeface="楷体_GB2312" pitchFamily="49" charset="-122"/>
            </a:endParaRPr>
          </a:p>
          <a:p>
            <a:pPr lvl="1" eaLnBrk="1" hangingPunct="1">
              <a:lnSpc>
                <a:spcPct val="110000"/>
              </a:lnSpc>
            </a:pPr>
            <a:r>
              <a:rPr lang="zh-CN" altLang="en-US" sz="2800" dirty="0">
                <a:latin typeface="宋体" panose="02010600030101010101" pitchFamily="2" charset="-122"/>
                <a:ea typeface="宋体" panose="02010600030101010101" pitchFamily="2" charset="-122"/>
              </a:rPr>
              <a:t>英文字母、阿拉伯数字、常用符号采用美国标准信息交换码</a:t>
            </a:r>
            <a:r>
              <a:rPr lang="en-US" altLang="zh-CN" sz="2800" dirty="0">
                <a:latin typeface="Times New Roman" panose="02020603050405020304" pitchFamily="18" charset="0"/>
                <a:ea typeface="宋体" panose="02010600030101010101" pitchFamily="2" charset="-122"/>
              </a:rPr>
              <a:t>ASCII</a:t>
            </a:r>
            <a:r>
              <a:rPr lang="en-US" altLang="zh-CN" sz="2800" dirty="0">
                <a:latin typeface="宋体" panose="02010600030101010101" pitchFamily="2" charset="-122"/>
                <a:ea typeface="宋体" panose="02010600030101010101" pitchFamily="2" charset="-122"/>
              </a:rPr>
              <a:t> </a:t>
            </a:r>
            <a:r>
              <a:rPr lang="en-US" altLang="zh-CN" sz="2800" dirty="0">
                <a:latin typeface="Times New Roman" panose="02020603050405020304" pitchFamily="18" charset="0"/>
                <a:ea typeface="宋体" panose="02010600030101010101" pitchFamily="2" charset="-122"/>
              </a:rPr>
              <a:t>(American Standard Code for Information Interchange)</a:t>
            </a:r>
            <a:r>
              <a:rPr lang="zh-CN" altLang="en-US" sz="2800" dirty="0">
                <a:latin typeface="宋体" panose="02010600030101010101" pitchFamily="2" charset="-122"/>
                <a:ea typeface="宋体" panose="02010600030101010101" pitchFamily="2" charset="-122"/>
              </a:rPr>
              <a:t>码作为编码标准</a:t>
            </a:r>
          </a:p>
          <a:p>
            <a:pPr lvl="1" eaLnBrk="1" hangingPunct="1">
              <a:lnSpc>
                <a:spcPct val="110000"/>
              </a:lnSpc>
            </a:pPr>
            <a:r>
              <a:rPr lang="en-US" altLang="zh-CN" sz="2800" dirty="0">
                <a:latin typeface="宋体" panose="02010600030101010101" pitchFamily="2" charset="-122"/>
                <a:ea typeface="宋体" panose="02010600030101010101" pitchFamily="2" charset="-122"/>
              </a:rPr>
              <a:t>ASCII</a:t>
            </a:r>
            <a:r>
              <a:rPr lang="zh-CN" altLang="en-US" sz="2800" dirty="0">
                <a:latin typeface="宋体" panose="02010600030101010101" pitchFamily="2" charset="-122"/>
                <a:ea typeface="宋体" panose="02010600030101010101" pitchFamily="2" charset="-122"/>
              </a:rPr>
              <a:t>编码表：</a:t>
            </a:r>
          </a:p>
          <a:p>
            <a:pPr lvl="2" eaLnBrk="1" hangingPunct="1">
              <a:lnSpc>
                <a:spcPct val="110000"/>
              </a:lnSpc>
            </a:pPr>
            <a:r>
              <a:rPr lang="en-US" altLang="zh-CN" dirty="0">
                <a:latin typeface="宋体" panose="02010600030101010101" pitchFamily="2" charset="-122"/>
                <a:ea typeface="宋体" panose="02010600030101010101" pitchFamily="2" charset="-122"/>
              </a:rPr>
              <a:t>ASCII</a:t>
            </a:r>
            <a:r>
              <a:rPr lang="zh-CN" altLang="en-US" dirty="0">
                <a:latin typeface="宋体" panose="02010600030101010101" pitchFamily="2" charset="-122"/>
                <a:ea typeface="宋体" panose="02010600030101010101" pitchFamily="2" charset="-122"/>
              </a:rPr>
              <a:t>字符集包含</a:t>
            </a:r>
            <a:r>
              <a:rPr lang="en-US" altLang="zh-CN" dirty="0">
                <a:latin typeface="宋体" panose="02010600030101010101" pitchFamily="2" charset="-122"/>
                <a:ea typeface="宋体" panose="02010600030101010101" pitchFamily="2" charset="-122"/>
              </a:rPr>
              <a:t>96</a:t>
            </a:r>
            <a:r>
              <a:rPr lang="zh-CN" altLang="en-US" dirty="0">
                <a:latin typeface="宋体" panose="02010600030101010101" pitchFamily="2" charset="-122"/>
                <a:ea typeface="宋体" panose="02010600030101010101" pitchFamily="2" charset="-122"/>
              </a:rPr>
              <a:t>个可打印字符和</a:t>
            </a:r>
            <a:r>
              <a:rPr lang="en-US" altLang="zh-CN" dirty="0">
                <a:latin typeface="宋体" panose="02010600030101010101" pitchFamily="2" charset="-122"/>
                <a:ea typeface="宋体" panose="02010600030101010101" pitchFamily="2" charset="-122"/>
              </a:rPr>
              <a:t>32</a:t>
            </a:r>
            <a:r>
              <a:rPr lang="zh-CN" altLang="en-US" dirty="0">
                <a:latin typeface="宋体" panose="02010600030101010101" pitchFamily="2" charset="-122"/>
                <a:ea typeface="宋体" panose="02010600030101010101" pitchFamily="2" charset="-122"/>
              </a:rPr>
              <a:t>个控制字符</a:t>
            </a:r>
            <a:endParaRPr lang="en-US" altLang="zh-CN" dirty="0">
              <a:latin typeface="宋体" panose="02010600030101010101" pitchFamily="2" charset="-122"/>
              <a:ea typeface="宋体" panose="02010600030101010101" pitchFamily="2" charset="-122"/>
            </a:endParaRPr>
          </a:p>
          <a:p>
            <a:pPr lvl="2" eaLnBrk="1" hangingPunct="1">
              <a:lnSpc>
                <a:spcPct val="110000"/>
              </a:lnSpc>
            </a:pPr>
            <a:r>
              <a:rPr lang="zh-CN" altLang="en-US" dirty="0">
                <a:latin typeface="宋体" panose="02010600030101010101" pitchFamily="2" charset="-122"/>
                <a:ea typeface="宋体" panose="02010600030101010101" pitchFamily="2" charset="-122"/>
              </a:rPr>
              <a:t>使用</a:t>
            </a:r>
            <a:r>
              <a:rPr lang="en-US" altLang="zh-CN" dirty="0">
                <a:latin typeface="宋体" panose="02010600030101010101" pitchFamily="2" charset="-122"/>
                <a:ea typeface="宋体" panose="02010600030101010101" pitchFamily="2" charset="-122"/>
              </a:rPr>
              <a:t>7</a:t>
            </a:r>
            <a:r>
              <a:rPr lang="zh-CN" altLang="en-US" dirty="0">
                <a:latin typeface="宋体" panose="02010600030101010101" pitchFamily="2" charset="-122"/>
                <a:ea typeface="宋体" panose="02010600030101010101" pitchFamily="2" charset="-122"/>
              </a:rPr>
              <a:t>位二进制编码</a:t>
            </a:r>
          </a:p>
          <a:p>
            <a:pPr lvl="2">
              <a:lnSpc>
                <a:spcPct val="110000"/>
              </a:lnSpc>
            </a:pPr>
            <a:r>
              <a:rPr lang="zh-CN" altLang="en-US" dirty="0">
                <a:latin typeface="宋体" panose="02010600030101010101" pitchFamily="2" charset="-122"/>
                <a:ea typeface="宋体" panose="02010600030101010101" pitchFamily="2" charset="-122"/>
              </a:rPr>
              <a:t>共</a:t>
            </a:r>
            <a:r>
              <a:rPr lang="en-US" altLang="zh-CN" dirty="0"/>
              <a:t>2</a:t>
            </a:r>
            <a:r>
              <a:rPr lang="en-US" altLang="zh-CN" baseline="30000" dirty="0"/>
              <a:t>7</a:t>
            </a:r>
            <a:r>
              <a:rPr lang="en-US" altLang="zh-CN" dirty="0"/>
              <a:t>=128</a:t>
            </a:r>
            <a:r>
              <a:rPr lang="zh-CN" altLang="en-US" dirty="0">
                <a:latin typeface="宋体" panose="02010600030101010101" pitchFamily="2" charset="-122"/>
                <a:ea typeface="宋体" panose="02010600030101010101" pitchFamily="2" charset="-122"/>
              </a:rPr>
              <a:t>个字符</a:t>
            </a:r>
          </a:p>
          <a:p>
            <a:pPr lvl="2" eaLnBrk="1" hangingPunct="1">
              <a:lnSpc>
                <a:spcPct val="110000"/>
              </a:lnSpc>
            </a:pPr>
            <a:r>
              <a:rPr lang="zh-CN" altLang="en-US" dirty="0">
                <a:latin typeface="宋体" panose="02010600030101010101" pitchFamily="2" charset="-122"/>
                <a:ea typeface="宋体" panose="02010600030101010101" pitchFamily="2" charset="-122"/>
              </a:rPr>
              <a:t>顺序：特殊控制符</a:t>
            </a:r>
            <a:r>
              <a:rPr lang="en-US" altLang="zh-CN" dirty="0">
                <a:latin typeface="宋体" panose="02010600030101010101" pitchFamily="2" charset="-122"/>
                <a:ea typeface="宋体" panose="02010600030101010101" pitchFamily="2" charset="-122"/>
              </a:rPr>
              <a:t>&lt;</a:t>
            </a:r>
            <a:r>
              <a:rPr lang="zh-CN" altLang="en-US" dirty="0">
                <a:latin typeface="宋体" panose="02010600030101010101" pitchFamily="2" charset="-122"/>
                <a:ea typeface="宋体" panose="02010600030101010101" pitchFamily="2" charset="-122"/>
              </a:rPr>
              <a:t>标点符号</a:t>
            </a:r>
            <a:r>
              <a:rPr lang="en-US" altLang="zh-CN" dirty="0">
                <a:latin typeface="宋体" panose="02010600030101010101" pitchFamily="2" charset="-122"/>
                <a:ea typeface="宋体" panose="02010600030101010101" pitchFamily="2" charset="-122"/>
              </a:rPr>
              <a:t>&lt;</a:t>
            </a:r>
            <a:r>
              <a:rPr lang="zh-CN" altLang="en-US" dirty="0">
                <a:latin typeface="宋体" panose="02010600030101010101" pitchFamily="2" charset="-122"/>
                <a:ea typeface="宋体" panose="02010600030101010101" pitchFamily="2" charset="-122"/>
              </a:rPr>
              <a:t>数字</a:t>
            </a:r>
            <a:r>
              <a:rPr lang="en-US" altLang="zh-CN" dirty="0">
                <a:latin typeface="宋体" panose="02010600030101010101" pitchFamily="2" charset="-122"/>
                <a:ea typeface="宋体" panose="02010600030101010101" pitchFamily="2" charset="-122"/>
              </a:rPr>
              <a:t>&lt;</a:t>
            </a:r>
            <a:r>
              <a:rPr lang="zh-CN" altLang="en-US" dirty="0">
                <a:latin typeface="宋体" panose="02010600030101010101" pitchFamily="2" charset="-122"/>
                <a:ea typeface="宋体" panose="02010600030101010101" pitchFamily="2" charset="-122"/>
              </a:rPr>
              <a:t>大写字母</a:t>
            </a:r>
            <a:r>
              <a:rPr lang="en-US" altLang="zh-CN" dirty="0">
                <a:latin typeface="宋体" panose="02010600030101010101" pitchFamily="2" charset="-122"/>
                <a:ea typeface="宋体" panose="02010600030101010101" pitchFamily="2" charset="-122"/>
              </a:rPr>
              <a:t>&lt;</a:t>
            </a:r>
            <a:r>
              <a:rPr lang="zh-CN" altLang="en-US" dirty="0">
                <a:latin typeface="宋体" panose="02010600030101010101" pitchFamily="2" charset="-122"/>
                <a:ea typeface="宋体" panose="02010600030101010101" pitchFamily="2" charset="-122"/>
              </a:rPr>
              <a:t>小写字母</a:t>
            </a:r>
          </a:p>
          <a:p>
            <a:pPr lvl="1" eaLnBrk="1" hangingPunct="1">
              <a:lnSpc>
                <a:spcPct val="110000"/>
              </a:lnSpc>
            </a:pPr>
            <a:r>
              <a:rPr lang="zh-CN" altLang="en-US" sz="2800" dirty="0">
                <a:latin typeface="宋体" panose="02010600030101010101" pitchFamily="2" charset="-122"/>
                <a:ea typeface="宋体" panose="02010600030101010101" pitchFamily="2" charset="-122"/>
              </a:rPr>
              <a:t>扩充</a:t>
            </a:r>
            <a:r>
              <a:rPr lang="en-US" altLang="zh-CN" sz="2800" dirty="0">
                <a:latin typeface="宋体" panose="02010600030101010101" pitchFamily="2" charset="-122"/>
                <a:ea typeface="宋体" panose="02010600030101010101" pitchFamily="2" charset="-122"/>
              </a:rPr>
              <a:t>ASCII</a:t>
            </a:r>
            <a:r>
              <a:rPr lang="zh-CN" altLang="en-US" sz="2800" dirty="0">
                <a:latin typeface="宋体" panose="02010600030101010101" pitchFamily="2" charset="-122"/>
                <a:ea typeface="宋体" panose="02010600030101010101" pitchFamily="2" charset="-122"/>
              </a:rPr>
              <a:t>码：最高位是</a:t>
            </a:r>
            <a:r>
              <a:rPr lang="en-US" altLang="zh-CN" sz="2800" dirty="0">
                <a:latin typeface="宋体" panose="02010600030101010101" pitchFamily="2" charset="-122"/>
                <a:ea typeface="宋体" panose="02010600030101010101" pitchFamily="2" charset="-122"/>
              </a:rPr>
              <a:t>1</a:t>
            </a:r>
            <a:r>
              <a:rPr lang="zh-CN" altLang="en-US" sz="2800" dirty="0">
                <a:latin typeface="宋体" panose="02010600030101010101" pitchFamily="2" charset="-122"/>
                <a:ea typeface="宋体" panose="02010600030101010101" pitchFamily="2" charset="-122"/>
              </a:rPr>
              <a:t>，用于表示图形符号</a:t>
            </a:r>
          </a:p>
        </p:txBody>
      </p:sp>
      <p:graphicFrame>
        <p:nvGraphicFramePr>
          <p:cNvPr id="28678" name="Object 4"/>
          <p:cNvGraphicFramePr>
            <a:graphicFrameLocks noChangeAspect="1"/>
          </p:cNvGraphicFramePr>
          <p:nvPr>
            <p:extLst>
              <p:ext uri="{D42A27DB-BD31-4B8C-83A1-F6EECF244321}">
                <p14:modId xmlns:p14="http://schemas.microsoft.com/office/powerpoint/2010/main" val="1581993639"/>
              </p:ext>
            </p:extLst>
          </p:nvPr>
        </p:nvGraphicFramePr>
        <p:xfrm>
          <a:off x="6672064" y="3265379"/>
          <a:ext cx="2987675" cy="657225"/>
        </p:xfrm>
        <a:graphic>
          <a:graphicData uri="http://schemas.openxmlformats.org/presentationml/2006/ole">
            <mc:AlternateContent xmlns:mc="http://schemas.openxmlformats.org/markup-compatibility/2006">
              <mc:Choice xmlns:v="urn:schemas-microsoft-com:vml" Requires="v">
                <p:oleObj name="文档" r:id="rId3" imgW="2993136" imgH="888492" progId="Word.Document.8">
                  <p:embed/>
                </p:oleObj>
              </mc:Choice>
              <mc:Fallback>
                <p:oleObj name="文档" r:id="rId3" imgW="2993136" imgH="888492"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2064" y="3265379"/>
                        <a:ext cx="2987675"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8679" name="Picture 5" descr="PE03750_"/>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78447" y="4247728"/>
            <a:ext cx="2344737"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1">
            <a:extLst>
              <a:ext uri="{FF2B5EF4-FFF2-40B4-BE49-F238E27FC236}">
                <a16:creationId xmlns:a16="http://schemas.microsoft.com/office/drawing/2014/main" id="{0CA8720B-0889-4BEE-9973-1D504E946E87}"/>
              </a:ext>
            </a:extLst>
          </p:cNvPr>
          <p:cNvSpPr>
            <a:spLocks noGrp="1"/>
          </p:cNvSpPr>
          <p:nvPr>
            <p:ph type="sldNum" sz="quarter" idx="12"/>
          </p:nvPr>
        </p:nvSpPr>
        <p:spPr>
          <a:xfrm>
            <a:off x="9003959" y="6219009"/>
            <a:ext cx="2844800" cy="320675"/>
          </a:xfrm>
        </p:spPr>
        <p:txBody>
          <a:bodyPr/>
          <a:lstStyle/>
          <a:p>
            <a:fld id="{9CA331A9-1DD5-4C34-BAC9-1026D4AF2589}" type="slidenum">
              <a:rPr lang="en-US" altLang="zh-CN" smtClean="0"/>
              <a:t>26</a:t>
            </a:fld>
            <a:endParaRPr lang="en-US" altLang="zh-CN" dirty="0"/>
          </a:p>
        </p:txBody>
      </p:sp>
    </p:spTree>
    <p:extLst>
      <p:ext uri="{BB962C8B-B14F-4D97-AF65-F5344CB8AC3E}">
        <p14:creationId xmlns:p14="http://schemas.microsoft.com/office/powerpoint/2010/main" val="2643693282"/>
      </p:ext>
    </p:extLst>
  </p:cSld>
  <p:clrMapOvr>
    <a:masterClrMapping/>
  </p:clrMapOvr>
  <p:transition>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a:p>
        </p:txBody>
      </p:sp>
      <p:sp>
        <p:nvSpPr>
          <p:cNvPr id="3" name="Content Placeholder 2"/>
          <p:cNvSpPr>
            <a:spLocks noGrp="1"/>
          </p:cNvSpPr>
          <p:nvPr>
            <p:ph idx="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AF33C28-A71A-4459-B48B-0CF3BFDAB261}" type="slidenum">
              <a:rPr lang="en-US" altLang="zh-CN" smtClean="0"/>
              <a:t>27</a:t>
            </a:fld>
            <a:endParaRPr lang="en-US" altLang="zh-CN"/>
          </a:p>
        </p:txBody>
      </p:sp>
      <p:pic>
        <p:nvPicPr>
          <p:cNvPr id="5" name="Picture 2" descr="asci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white">
          <a:xfrm>
            <a:off x="-175317" y="-99392"/>
            <a:ext cx="12367317" cy="7011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5993235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Grp="1" noChangeArrowheads="1"/>
          </p:cNvSpPr>
          <p:nvPr>
            <p:ph type="body" idx="1"/>
          </p:nvPr>
        </p:nvSpPr>
        <p:spPr>
          <a:xfrm>
            <a:off x="461962" y="1246774"/>
            <a:ext cx="10314558" cy="4419600"/>
          </a:xfrm>
        </p:spPr>
        <p:txBody>
          <a:bodyPr/>
          <a:lstStyle/>
          <a:p>
            <a:pPr eaLnBrk="1" hangingPunct="1"/>
            <a:r>
              <a:rPr lang="zh-CN" altLang="en-US" sz="2800" dirty="0">
                <a:latin typeface="宋体" panose="02010600030101010101" pitchFamily="2" charset="-122"/>
                <a:ea typeface="宋体" panose="02010600030101010101" pitchFamily="2" charset="-122"/>
              </a:rPr>
              <a:t>汉字的信息处理：</a:t>
            </a:r>
          </a:p>
          <a:p>
            <a:pPr lvl="1" eaLnBrk="1" hangingPunct="1"/>
            <a:endParaRPr lang="zh-CN" altLang="en-US" sz="4000" dirty="0">
              <a:latin typeface="宋体" panose="02010600030101010101" pitchFamily="2" charset="-122"/>
              <a:ea typeface="宋体" panose="02010600030101010101" pitchFamily="2" charset="-122"/>
            </a:endParaRPr>
          </a:p>
          <a:p>
            <a:pPr lvl="1" eaLnBrk="1" hangingPunct="1"/>
            <a:endParaRPr lang="zh-CN" altLang="en-US" sz="4000" dirty="0">
              <a:latin typeface="宋体" panose="02010600030101010101" pitchFamily="2" charset="-122"/>
              <a:ea typeface="宋体" panose="02010600030101010101" pitchFamily="2" charset="-122"/>
            </a:endParaRPr>
          </a:p>
          <a:p>
            <a:pPr eaLnBrk="1" hangingPunct="1"/>
            <a:r>
              <a:rPr lang="zh-CN" altLang="en-US" sz="2800" dirty="0">
                <a:latin typeface="宋体" panose="02010600030101010101" pitchFamily="2" charset="-122"/>
                <a:ea typeface="宋体" panose="02010600030101010101" pitchFamily="2" charset="-122"/>
              </a:rPr>
              <a:t>汉字的显示、输出：</a:t>
            </a:r>
          </a:p>
          <a:p>
            <a:pPr lvl="1" eaLnBrk="1" hangingPunct="1"/>
            <a:r>
              <a:rPr lang="zh-CN" altLang="en-US" sz="2800" dirty="0">
                <a:latin typeface="宋体" panose="02010600030101010101" pitchFamily="2" charset="-122"/>
                <a:ea typeface="宋体" panose="02010600030101010101" pitchFamily="2" charset="-122"/>
              </a:rPr>
              <a:t>点阵：每个点占用</a:t>
            </a:r>
            <a:r>
              <a:rPr lang="en-US" altLang="zh-CN" sz="2800" dirty="0">
                <a:latin typeface="宋体" panose="02010600030101010101" pitchFamily="2" charset="-122"/>
                <a:ea typeface="宋体" panose="02010600030101010101" pitchFamily="2" charset="-122"/>
              </a:rPr>
              <a:t>1</a:t>
            </a:r>
            <a:r>
              <a:rPr lang="zh-CN" altLang="en-US" sz="2800" dirty="0">
                <a:latin typeface="宋体" panose="02010600030101010101" pitchFamily="2" charset="-122"/>
                <a:ea typeface="宋体" panose="02010600030101010101" pitchFamily="2" charset="-122"/>
              </a:rPr>
              <a:t>位</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白点→</a:t>
            </a:r>
            <a:r>
              <a:rPr lang="en-US" altLang="zh-CN" sz="2800" dirty="0">
                <a:latin typeface="宋体" panose="02010600030101010101" pitchFamily="2" charset="-122"/>
                <a:ea typeface="宋体" panose="02010600030101010101" pitchFamily="2" charset="-122"/>
              </a:rPr>
              <a:t>0</a:t>
            </a:r>
            <a:r>
              <a:rPr lang="zh-CN" altLang="en-US" sz="2800" dirty="0">
                <a:latin typeface="宋体" panose="02010600030101010101" pitchFamily="2" charset="-122"/>
                <a:ea typeface="宋体" panose="02010600030101010101" pitchFamily="2" charset="-122"/>
              </a:rPr>
              <a:t>，黑点→</a:t>
            </a:r>
            <a:r>
              <a:rPr lang="en-US" altLang="zh-CN" sz="2800" dirty="0">
                <a:latin typeface="宋体" panose="02010600030101010101" pitchFamily="2" charset="-122"/>
                <a:ea typeface="宋体" panose="02010600030101010101" pitchFamily="2" charset="-122"/>
              </a:rPr>
              <a:t>1</a:t>
            </a:r>
            <a:r>
              <a:rPr lang="zh-CN" altLang="en-US" sz="2800" dirty="0">
                <a:latin typeface="宋体" panose="02010600030101010101" pitchFamily="2" charset="-122"/>
                <a:ea typeface="宋体" panose="02010600030101010101" pitchFamily="2" charset="-122"/>
              </a:rPr>
              <a:t>。</a:t>
            </a:r>
          </a:p>
          <a:p>
            <a:pPr lvl="1" eaLnBrk="1" hangingPunct="1"/>
            <a:r>
              <a:rPr lang="zh-CN" altLang="en-US" sz="2800" dirty="0">
                <a:latin typeface="宋体" panose="02010600030101010101" pitchFamily="2" charset="-122"/>
                <a:ea typeface="宋体" panose="02010600030101010101" pitchFamily="2" charset="-122"/>
              </a:rPr>
              <a:t>矢量：描述字形的轮廓特征。</a:t>
            </a:r>
          </a:p>
        </p:txBody>
      </p:sp>
      <p:pic>
        <p:nvPicPr>
          <p:cNvPr id="30725" name="Picture 3" descr="7a210014"/>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730406" y="4725144"/>
            <a:ext cx="1728045" cy="1728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727" name="Group 32"/>
          <p:cNvGrpSpPr>
            <a:grpSpLocks/>
          </p:cNvGrpSpPr>
          <p:nvPr/>
        </p:nvGrpSpPr>
        <p:grpSpPr bwMode="auto">
          <a:xfrm>
            <a:off x="1723582" y="2060073"/>
            <a:ext cx="8764321" cy="1051309"/>
            <a:chOff x="1066" y="201"/>
            <a:chExt cx="4304" cy="568"/>
          </a:xfrm>
        </p:grpSpPr>
        <p:sp>
          <p:nvSpPr>
            <p:cNvPr id="30728" name="Rectangle 19"/>
            <p:cNvSpPr>
              <a:spLocks noChangeArrowheads="1"/>
            </p:cNvSpPr>
            <p:nvPr/>
          </p:nvSpPr>
          <p:spPr bwMode="auto">
            <a:xfrm>
              <a:off x="2926" y="344"/>
              <a:ext cx="680" cy="274"/>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9257" tIns="63494" rIns="129257" bIns="63494">
              <a:spAutoFit/>
            </a:bodyPr>
            <a:lstStyle>
              <a:lvl1pPr defTabSz="1306513">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defTabSz="1306513">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defTabSz="1306513">
                <a:spcBef>
                  <a:spcPct val="20000"/>
                </a:spcBef>
                <a:buClr>
                  <a:schemeClr val="tx1"/>
                </a:buClr>
                <a:buChar char="•"/>
                <a:defRPr sz="2200">
                  <a:solidFill>
                    <a:schemeClr val="tx2"/>
                  </a:solidFill>
                  <a:latin typeface="Arial" panose="020B0604020202020204" pitchFamily="34" charset="0"/>
                </a:defRPr>
              </a:lvl3pPr>
              <a:lvl4pPr marL="1600200" indent="-228600" defTabSz="1306513">
                <a:spcBef>
                  <a:spcPct val="20000"/>
                </a:spcBef>
                <a:buChar char="–"/>
                <a:defRPr sz="2000">
                  <a:solidFill>
                    <a:schemeClr val="tx2"/>
                  </a:solidFill>
                  <a:latin typeface="Arial" panose="020B0604020202020204" pitchFamily="34" charset="0"/>
                </a:defRPr>
              </a:lvl4pPr>
              <a:lvl5pPr marL="2057400" indent="-228600" defTabSz="1306513">
                <a:spcBef>
                  <a:spcPct val="20000"/>
                </a:spcBef>
                <a:buChar char="»"/>
                <a:defRPr sz="2000">
                  <a:solidFill>
                    <a:schemeClr val="tx2"/>
                  </a:solidFill>
                  <a:latin typeface="Arial" panose="020B0604020202020204" pitchFamily="34" charset="0"/>
                </a:defRPr>
              </a:lvl5pPr>
              <a:lvl6pPr marL="2514600" indent="-228600" defTabSz="1306513"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defTabSz="1306513"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defTabSz="1306513"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defTabSz="1306513"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a:spcBef>
                  <a:spcPct val="50000"/>
                </a:spcBef>
                <a:buClrTx/>
                <a:buFontTx/>
                <a:buNone/>
              </a:pPr>
              <a:r>
                <a:rPr kumimoji="1" lang="zh-CN" altLang="en-US" sz="2400">
                  <a:latin typeface="Times New Roman" panose="02020603050405020304" pitchFamily="18" charset="0"/>
                </a:rPr>
                <a:t>机内码</a:t>
              </a:r>
            </a:p>
          </p:txBody>
        </p:sp>
        <p:sp>
          <p:nvSpPr>
            <p:cNvPr id="30729" name="Rectangle 22"/>
            <p:cNvSpPr>
              <a:spLocks noChangeArrowheads="1"/>
            </p:cNvSpPr>
            <p:nvPr/>
          </p:nvSpPr>
          <p:spPr bwMode="auto">
            <a:xfrm>
              <a:off x="1292" y="346"/>
              <a:ext cx="680" cy="274"/>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9257" tIns="63494" rIns="129257" bIns="63494">
              <a:spAutoFit/>
            </a:bodyPr>
            <a:lstStyle>
              <a:lvl1pPr defTabSz="1306513">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defTabSz="1306513">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defTabSz="1306513">
                <a:spcBef>
                  <a:spcPct val="20000"/>
                </a:spcBef>
                <a:buClr>
                  <a:schemeClr val="tx1"/>
                </a:buClr>
                <a:buChar char="•"/>
                <a:defRPr sz="2200">
                  <a:solidFill>
                    <a:schemeClr val="tx2"/>
                  </a:solidFill>
                  <a:latin typeface="Arial" panose="020B0604020202020204" pitchFamily="34" charset="0"/>
                </a:defRPr>
              </a:lvl3pPr>
              <a:lvl4pPr marL="1600200" indent="-228600" defTabSz="1306513">
                <a:spcBef>
                  <a:spcPct val="20000"/>
                </a:spcBef>
                <a:buChar char="–"/>
                <a:defRPr sz="2000">
                  <a:solidFill>
                    <a:schemeClr val="tx2"/>
                  </a:solidFill>
                  <a:latin typeface="Arial" panose="020B0604020202020204" pitchFamily="34" charset="0"/>
                </a:defRPr>
              </a:lvl4pPr>
              <a:lvl5pPr marL="2057400" indent="-228600" defTabSz="1306513">
                <a:spcBef>
                  <a:spcPct val="20000"/>
                </a:spcBef>
                <a:buChar char="»"/>
                <a:defRPr sz="2000">
                  <a:solidFill>
                    <a:schemeClr val="tx2"/>
                  </a:solidFill>
                  <a:latin typeface="Arial" panose="020B0604020202020204" pitchFamily="34" charset="0"/>
                </a:defRPr>
              </a:lvl5pPr>
              <a:lvl6pPr marL="2514600" indent="-228600" defTabSz="1306513"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defTabSz="1306513"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defTabSz="1306513"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defTabSz="1306513"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a:spcBef>
                  <a:spcPct val="50000"/>
                </a:spcBef>
                <a:buClrTx/>
                <a:buFontTx/>
                <a:buNone/>
              </a:pPr>
              <a:r>
                <a:rPr kumimoji="1" lang="zh-CN" altLang="en-US" sz="2400" dirty="0">
                  <a:latin typeface="Times New Roman" panose="02020603050405020304" pitchFamily="18" charset="0"/>
                </a:rPr>
                <a:t>输入码</a:t>
              </a:r>
            </a:p>
          </p:txBody>
        </p:sp>
        <p:sp>
          <p:nvSpPr>
            <p:cNvPr id="30730" name="Rectangle 23"/>
            <p:cNvSpPr>
              <a:spLocks noChangeArrowheads="1"/>
            </p:cNvSpPr>
            <p:nvPr/>
          </p:nvSpPr>
          <p:spPr bwMode="auto">
            <a:xfrm>
              <a:off x="2109" y="201"/>
              <a:ext cx="680" cy="568"/>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9257" tIns="63494" rIns="129257" bIns="63494">
              <a:spAutoFit/>
            </a:bodyPr>
            <a:lstStyle>
              <a:lvl1pPr defTabSz="1306513">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defTabSz="1306513">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defTabSz="1306513">
                <a:spcBef>
                  <a:spcPct val="20000"/>
                </a:spcBef>
                <a:buClr>
                  <a:schemeClr val="tx1"/>
                </a:buClr>
                <a:buChar char="•"/>
                <a:defRPr sz="2200">
                  <a:solidFill>
                    <a:schemeClr val="tx2"/>
                  </a:solidFill>
                  <a:latin typeface="Arial" panose="020B0604020202020204" pitchFamily="34" charset="0"/>
                </a:defRPr>
              </a:lvl3pPr>
              <a:lvl4pPr marL="1600200" indent="-228600" defTabSz="1306513">
                <a:spcBef>
                  <a:spcPct val="20000"/>
                </a:spcBef>
                <a:buChar char="–"/>
                <a:defRPr sz="2000">
                  <a:solidFill>
                    <a:schemeClr val="tx2"/>
                  </a:solidFill>
                  <a:latin typeface="Arial" panose="020B0604020202020204" pitchFamily="34" charset="0"/>
                </a:defRPr>
              </a:lvl4pPr>
              <a:lvl5pPr marL="2057400" indent="-228600" defTabSz="1306513">
                <a:spcBef>
                  <a:spcPct val="20000"/>
                </a:spcBef>
                <a:buChar char="»"/>
                <a:defRPr sz="2000">
                  <a:solidFill>
                    <a:schemeClr val="tx2"/>
                  </a:solidFill>
                  <a:latin typeface="Arial" panose="020B0604020202020204" pitchFamily="34" charset="0"/>
                </a:defRPr>
              </a:lvl5pPr>
              <a:lvl6pPr marL="2514600" indent="-228600" defTabSz="1306513"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defTabSz="1306513"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defTabSz="1306513"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defTabSz="1306513"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a:spcBef>
                  <a:spcPct val="50000"/>
                </a:spcBef>
                <a:buClrTx/>
                <a:buFontTx/>
                <a:buNone/>
              </a:pPr>
              <a:r>
                <a:rPr kumimoji="1" lang="zh-CN" altLang="en-US" sz="2400" dirty="0">
                  <a:latin typeface="Times New Roman" panose="02020603050405020304" pitchFamily="18" charset="0"/>
                </a:rPr>
                <a:t>交换码</a:t>
              </a:r>
              <a:endParaRPr kumimoji="1" lang="en-US" altLang="zh-CN" sz="2400" dirty="0">
                <a:latin typeface="Times New Roman" panose="02020603050405020304" pitchFamily="18" charset="0"/>
              </a:endParaRPr>
            </a:p>
            <a:p>
              <a:pPr algn="ctr">
                <a:spcBef>
                  <a:spcPct val="50000"/>
                </a:spcBef>
                <a:buClrTx/>
                <a:buFontTx/>
                <a:buNone/>
              </a:pPr>
              <a:r>
                <a:rPr kumimoji="1" lang="en-US" altLang="zh-CN" sz="2400" dirty="0">
                  <a:latin typeface="Times New Roman" panose="02020603050405020304" pitchFamily="18" charset="0"/>
                </a:rPr>
                <a:t>(</a:t>
              </a:r>
              <a:r>
                <a:rPr kumimoji="1" lang="zh-CN" altLang="en-US" sz="2400" dirty="0">
                  <a:latin typeface="Times New Roman" panose="02020603050405020304" pitchFamily="18" charset="0"/>
                </a:rPr>
                <a:t>国标码</a:t>
              </a:r>
              <a:r>
                <a:rPr kumimoji="1" lang="en-US" altLang="zh-CN" sz="2400" dirty="0">
                  <a:latin typeface="Times New Roman" panose="02020603050405020304" pitchFamily="18" charset="0"/>
                </a:rPr>
                <a:t>)</a:t>
              </a:r>
            </a:p>
          </p:txBody>
        </p:sp>
        <p:sp>
          <p:nvSpPr>
            <p:cNvPr id="30731" name="Rectangle 24"/>
            <p:cNvSpPr>
              <a:spLocks noChangeArrowheads="1"/>
            </p:cNvSpPr>
            <p:nvPr/>
          </p:nvSpPr>
          <p:spPr bwMode="auto">
            <a:xfrm>
              <a:off x="3744" y="201"/>
              <a:ext cx="763" cy="568"/>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9257" tIns="63494" rIns="129257" bIns="63494">
              <a:spAutoFit/>
            </a:bodyPr>
            <a:lstStyle>
              <a:lvl1pPr defTabSz="1306513">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defTabSz="1306513">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defTabSz="1306513">
                <a:spcBef>
                  <a:spcPct val="20000"/>
                </a:spcBef>
                <a:buClr>
                  <a:schemeClr val="tx1"/>
                </a:buClr>
                <a:buChar char="•"/>
                <a:defRPr sz="2200">
                  <a:solidFill>
                    <a:schemeClr val="tx2"/>
                  </a:solidFill>
                  <a:latin typeface="Arial" panose="020B0604020202020204" pitchFamily="34" charset="0"/>
                </a:defRPr>
              </a:lvl3pPr>
              <a:lvl4pPr marL="1600200" indent="-228600" defTabSz="1306513">
                <a:spcBef>
                  <a:spcPct val="20000"/>
                </a:spcBef>
                <a:buChar char="–"/>
                <a:defRPr sz="2000">
                  <a:solidFill>
                    <a:schemeClr val="tx2"/>
                  </a:solidFill>
                  <a:latin typeface="Arial" panose="020B0604020202020204" pitchFamily="34" charset="0"/>
                </a:defRPr>
              </a:lvl4pPr>
              <a:lvl5pPr marL="2057400" indent="-228600" defTabSz="1306513">
                <a:spcBef>
                  <a:spcPct val="20000"/>
                </a:spcBef>
                <a:buChar char="»"/>
                <a:defRPr sz="2000">
                  <a:solidFill>
                    <a:schemeClr val="tx2"/>
                  </a:solidFill>
                  <a:latin typeface="Arial" panose="020B0604020202020204" pitchFamily="34" charset="0"/>
                </a:defRPr>
              </a:lvl5pPr>
              <a:lvl6pPr marL="2514600" indent="-228600" defTabSz="1306513"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defTabSz="1306513"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defTabSz="1306513"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defTabSz="1306513"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a:spcBef>
                  <a:spcPct val="50000"/>
                </a:spcBef>
                <a:buClrTx/>
                <a:buFontTx/>
                <a:buNone/>
              </a:pPr>
              <a:r>
                <a:rPr kumimoji="1" lang="zh-CN" altLang="en-US" sz="2400" dirty="0">
                  <a:latin typeface="Times New Roman" panose="02020603050405020304" pitchFamily="18" charset="0"/>
                </a:rPr>
                <a:t>输出码</a:t>
              </a:r>
              <a:endParaRPr kumimoji="1" lang="en-US" altLang="zh-CN" sz="2400" dirty="0">
                <a:latin typeface="Times New Roman" panose="02020603050405020304" pitchFamily="18" charset="0"/>
              </a:endParaRPr>
            </a:p>
            <a:p>
              <a:pPr algn="ctr">
                <a:spcBef>
                  <a:spcPct val="50000"/>
                </a:spcBef>
                <a:buClrTx/>
                <a:buFontTx/>
                <a:buNone/>
              </a:pPr>
              <a:r>
                <a:rPr kumimoji="1" lang="zh-CN" altLang="en-US" sz="2400" dirty="0">
                  <a:latin typeface="Times New Roman" panose="02020603050405020304" pitchFamily="18" charset="0"/>
                </a:rPr>
                <a:t>（字形码）</a:t>
              </a:r>
            </a:p>
          </p:txBody>
        </p:sp>
        <p:sp>
          <p:nvSpPr>
            <p:cNvPr id="30732" name="Rectangle 25"/>
            <p:cNvSpPr>
              <a:spLocks noChangeArrowheads="1"/>
            </p:cNvSpPr>
            <p:nvPr/>
          </p:nvSpPr>
          <p:spPr bwMode="auto">
            <a:xfrm>
              <a:off x="4690" y="346"/>
              <a:ext cx="680" cy="274"/>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9257" tIns="63494" rIns="129257" bIns="63494">
              <a:spAutoFit/>
            </a:bodyPr>
            <a:lstStyle>
              <a:lvl1pPr defTabSz="1306513">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defTabSz="1306513">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defTabSz="1306513">
                <a:spcBef>
                  <a:spcPct val="20000"/>
                </a:spcBef>
                <a:buClr>
                  <a:schemeClr val="tx1"/>
                </a:buClr>
                <a:buChar char="•"/>
                <a:defRPr sz="2200">
                  <a:solidFill>
                    <a:schemeClr val="tx2"/>
                  </a:solidFill>
                  <a:latin typeface="Arial" panose="020B0604020202020204" pitchFamily="34" charset="0"/>
                </a:defRPr>
              </a:lvl3pPr>
              <a:lvl4pPr marL="1600200" indent="-228600" defTabSz="1306513">
                <a:spcBef>
                  <a:spcPct val="20000"/>
                </a:spcBef>
                <a:buChar char="–"/>
                <a:defRPr sz="2000">
                  <a:solidFill>
                    <a:schemeClr val="tx2"/>
                  </a:solidFill>
                  <a:latin typeface="Arial" panose="020B0604020202020204" pitchFamily="34" charset="0"/>
                </a:defRPr>
              </a:lvl4pPr>
              <a:lvl5pPr marL="2057400" indent="-228600" defTabSz="1306513">
                <a:spcBef>
                  <a:spcPct val="20000"/>
                </a:spcBef>
                <a:buChar char="»"/>
                <a:defRPr sz="2000">
                  <a:solidFill>
                    <a:schemeClr val="tx2"/>
                  </a:solidFill>
                  <a:latin typeface="Arial" panose="020B0604020202020204" pitchFamily="34" charset="0"/>
                </a:defRPr>
              </a:lvl5pPr>
              <a:lvl6pPr marL="2514600" indent="-228600" defTabSz="1306513"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defTabSz="1306513"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defTabSz="1306513"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defTabSz="1306513"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a:spcBef>
                  <a:spcPct val="50000"/>
                </a:spcBef>
                <a:buClrTx/>
                <a:buFontTx/>
                <a:buNone/>
              </a:pPr>
              <a:r>
                <a:rPr kumimoji="1" lang="zh-CN" altLang="en-US" sz="2400">
                  <a:latin typeface="Times New Roman" panose="02020603050405020304" pitchFamily="18" charset="0"/>
                </a:rPr>
                <a:t>字形码</a:t>
              </a:r>
            </a:p>
          </p:txBody>
        </p:sp>
        <p:sp>
          <p:nvSpPr>
            <p:cNvPr id="30733" name="Line 26"/>
            <p:cNvSpPr>
              <a:spLocks noChangeShapeType="1"/>
            </p:cNvSpPr>
            <p:nvPr/>
          </p:nvSpPr>
          <p:spPr bwMode="auto">
            <a:xfrm>
              <a:off x="1066" y="482"/>
              <a:ext cx="22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p>
          </p:txBody>
        </p:sp>
        <p:sp>
          <p:nvSpPr>
            <p:cNvPr id="30734" name="Line 27"/>
            <p:cNvSpPr>
              <a:spLocks noChangeShapeType="1"/>
            </p:cNvSpPr>
            <p:nvPr/>
          </p:nvSpPr>
          <p:spPr bwMode="auto">
            <a:xfrm>
              <a:off x="1973" y="482"/>
              <a:ext cx="13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p>
          </p:txBody>
        </p:sp>
        <p:sp>
          <p:nvSpPr>
            <p:cNvPr id="30735" name="Line 28"/>
            <p:cNvSpPr>
              <a:spLocks noChangeShapeType="1"/>
            </p:cNvSpPr>
            <p:nvPr/>
          </p:nvSpPr>
          <p:spPr bwMode="auto">
            <a:xfrm>
              <a:off x="2790" y="482"/>
              <a:ext cx="13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p>
          </p:txBody>
        </p:sp>
        <p:sp>
          <p:nvSpPr>
            <p:cNvPr id="30736" name="Line 29"/>
            <p:cNvSpPr>
              <a:spLocks noChangeShapeType="1"/>
            </p:cNvSpPr>
            <p:nvPr/>
          </p:nvSpPr>
          <p:spPr bwMode="auto">
            <a:xfrm>
              <a:off x="3606" y="482"/>
              <a:ext cx="13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p>
          </p:txBody>
        </p:sp>
        <p:sp>
          <p:nvSpPr>
            <p:cNvPr id="30737" name="Line 30"/>
            <p:cNvSpPr>
              <a:spLocks noChangeShapeType="1"/>
            </p:cNvSpPr>
            <p:nvPr/>
          </p:nvSpPr>
          <p:spPr bwMode="auto">
            <a:xfrm>
              <a:off x="4527" y="482"/>
              <a:ext cx="13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p>
          </p:txBody>
        </p:sp>
      </p:grpSp>
      <p:sp>
        <p:nvSpPr>
          <p:cNvPr id="19" name="Rectangle 2"/>
          <p:cNvSpPr>
            <a:spLocks noGrp="1" noChangeArrowheads="1"/>
          </p:cNvSpPr>
          <p:nvPr>
            <p:ph type="title"/>
          </p:nvPr>
        </p:nvSpPr>
        <p:spPr>
          <a:xfrm>
            <a:off x="713532" y="130576"/>
            <a:ext cx="10868869" cy="563563"/>
          </a:xfrm>
        </p:spPr>
        <p:txBody>
          <a:bodyPr/>
          <a:lstStyle/>
          <a:p>
            <a:r>
              <a:rPr lang="en-US" altLang="zh-CN" b="1" dirty="0"/>
              <a:t>3.2 </a:t>
            </a:r>
            <a:r>
              <a:rPr lang="zh-CN" altLang="en-US" b="1" dirty="0"/>
              <a:t>汉字</a:t>
            </a:r>
            <a:r>
              <a:rPr lang="zh-CN" altLang="zh-CN" b="1" dirty="0"/>
              <a:t>的编码</a:t>
            </a:r>
            <a:endParaRPr lang="en-US" altLang="zh-CN" dirty="0">
              <a:ea typeface="宋体" panose="02010600030101010101" pitchFamily="2" charset="-122"/>
            </a:endParaRPr>
          </a:p>
        </p:txBody>
      </p:sp>
      <p:sp>
        <p:nvSpPr>
          <p:cNvPr id="20" name="Slide Number Placeholder 1">
            <a:extLst>
              <a:ext uri="{FF2B5EF4-FFF2-40B4-BE49-F238E27FC236}">
                <a16:creationId xmlns:a16="http://schemas.microsoft.com/office/drawing/2014/main" id="{D50E28D5-F7F3-471E-8D8D-32567CEC06E5}"/>
              </a:ext>
            </a:extLst>
          </p:cNvPr>
          <p:cNvSpPr>
            <a:spLocks noGrp="1"/>
          </p:cNvSpPr>
          <p:nvPr>
            <p:ph type="sldNum" sz="quarter" idx="12"/>
          </p:nvPr>
        </p:nvSpPr>
        <p:spPr>
          <a:xfrm>
            <a:off x="9003959" y="6219009"/>
            <a:ext cx="2844800" cy="320675"/>
          </a:xfrm>
        </p:spPr>
        <p:txBody>
          <a:bodyPr/>
          <a:lstStyle/>
          <a:p>
            <a:fld id="{9CA331A9-1DD5-4C34-BAC9-1026D4AF2589}" type="slidenum">
              <a:rPr lang="en-US" altLang="zh-CN" smtClean="0"/>
              <a:t>28</a:t>
            </a:fld>
            <a:endParaRPr lang="en-US" altLang="zh-CN" dirty="0"/>
          </a:p>
        </p:txBody>
      </p:sp>
    </p:spTree>
    <p:extLst>
      <p:ext uri="{BB962C8B-B14F-4D97-AF65-F5344CB8AC3E}">
        <p14:creationId xmlns:p14="http://schemas.microsoft.com/office/powerpoint/2010/main" val="3754760123"/>
      </p:ext>
    </p:extLst>
  </p:cSld>
  <p:clrMapOvr>
    <a:masterClrMapping/>
  </p:clrMapOvr>
  <p:transition>
    <p:strips dir="l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EADB6B76-A921-4058-A03F-FAAD55C0CAA8}"/>
              </a:ext>
            </a:extLst>
          </p:cNvPr>
          <p:cNvSpPr>
            <a:spLocks noGrp="1" noChangeArrowheads="1"/>
          </p:cNvSpPr>
          <p:nvPr>
            <p:ph type="title"/>
          </p:nvPr>
        </p:nvSpPr>
        <p:spPr/>
        <p:txBody>
          <a:bodyPr/>
          <a:lstStyle/>
          <a:p>
            <a:pPr eaLnBrk="1" hangingPunct="1"/>
            <a:r>
              <a:rPr lang="zh-CN" altLang="en-US">
                <a:solidFill>
                  <a:srgbClr val="1307B1"/>
                </a:solidFill>
              </a:rPr>
              <a:t>汉字如何编码？</a:t>
            </a:r>
          </a:p>
        </p:txBody>
      </p:sp>
      <p:sp>
        <p:nvSpPr>
          <p:cNvPr id="66563" name="Rectangle 3">
            <a:extLst>
              <a:ext uri="{FF2B5EF4-FFF2-40B4-BE49-F238E27FC236}">
                <a16:creationId xmlns:a16="http://schemas.microsoft.com/office/drawing/2014/main" id="{647347B1-3641-43C6-AF2F-48AC4021943C}"/>
              </a:ext>
            </a:extLst>
          </p:cNvPr>
          <p:cNvSpPr>
            <a:spLocks noGrp="1" noChangeArrowheads="1"/>
          </p:cNvSpPr>
          <p:nvPr>
            <p:ph type="body" idx="1"/>
          </p:nvPr>
        </p:nvSpPr>
        <p:spPr/>
        <p:txBody>
          <a:bodyPr/>
          <a:lstStyle/>
          <a:p>
            <a:pPr eaLnBrk="1" hangingPunct="1">
              <a:lnSpc>
                <a:spcPct val="110000"/>
              </a:lnSpc>
            </a:pPr>
            <a:r>
              <a:rPr lang="zh-CN" altLang="en-US">
                <a:solidFill>
                  <a:srgbClr val="000000"/>
                </a:solidFill>
              </a:rPr>
              <a:t>汉字是记录汉语（国语，华语）的文字，属于表意文字，它用符号直接表达词或词素</a:t>
            </a:r>
          </a:p>
          <a:p>
            <a:pPr eaLnBrk="1" hangingPunct="1">
              <a:lnSpc>
                <a:spcPct val="110000"/>
              </a:lnSpc>
            </a:pPr>
            <a:r>
              <a:rPr lang="zh-CN" altLang="en-US">
                <a:solidFill>
                  <a:srgbClr val="000000"/>
                </a:solidFill>
              </a:rPr>
              <a:t>汉字的特点</a:t>
            </a:r>
          </a:p>
          <a:p>
            <a:pPr lvl="1" eaLnBrk="1" hangingPunct="1">
              <a:lnSpc>
                <a:spcPct val="110000"/>
              </a:lnSpc>
            </a:pPr>
            <a:r>
              <a:rPr lang="zh-CN" altLang="en-US">
                <a:solidFill>
                  <a:srgbClr val="000000"/>
                </a:solidFill>
              </a:rPr>
              <a:t>数量大；多个国家和地区使用；字形复杂，同音字多，异体字多</a:t>
            </a:r>
          </a:p>
          <a:p>
            <a:pPr eaLnBrk="1" hangingPunct="1">
              <a:lnSpc>
                <a:spcPct val="110000"/>
              </a:lnSpc>
            </a:pPr>
            <a:r>
              <a:rPr lang="zh-CN" altLang="en-US">
                <a:solidFill>
                  <a:srgbClr val="000000"/>
                </a:solidFill>
              </a:rPr>
              <a:t>如何编码？</a:t>
            </a:r>
          </a:p>
          <a:p>
            <a:pPr lvl="1" eaLnBrk="1" hangingPunct="1">
              <a:lnSpc>
                <a:spcPct val="110000"/>
              </a:lnSpc>
            </a:pPr>
            <a:r>
              <a:rPr lang="zh-CN" altLang="en-US">
                <a:solidFill>
                  <a:srgbClr val="000000"/>
                </a:solidFill>
              </a:rPr>
              <a:t>确定收入多少字、哪些字？</a:t>
            </a:r>
          </a:p>
          <a:p>
            <a:pPr lvl="1" eaLnBrk="1" hangingPunct="1">
              <a:lnSpc>
                <a:spcPct val="110000"/>
              </a:lnSpc>
            </a:pPr>
            <a:r>
              <a:rPr lang="zh-CN" altLang="en-US">
                <a:solidFill>
                  <a:srgbClr val="000000"/>
                </a:solidFill>
              </a:rPr>
              <a:t>汉字在字符集中的排序方式</a:t>
            </a:r>
          </a:p>
          <a:p>
            <a:pPr lvl="1" eaLnBrk="1" hangingPunct="1">
              <a:lnSpc>
                <a:spcPct val="110000"/>
              </a:lnSpc>
            </a:pPr>
            <a:r>
              <a:rPr lang="zh-CN" altLang="en-US">
                <a:solidFill>
                  <a:srgbClr val="000000"/>
                </a:solidFill>
              </a:rPr>
              <a:t>确定使用的代码结构和代码空间</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6563">
                                            <p:txEl>
                                              <p:pRg st="0" end="0"/>
                                            </p:txEl>
                                          </p:spTgt>
                                        </p:tgtEl>
                                        <p:attrNameLst>
                                          <p:attrName>style.visibility</p:attrName>
                                        </p:attrNameLst>
                                      </p:cBhvr>
                                      <p:to>
                                        <p:strVal val="visible"/>
                                      </p:to>
                                    </p:set>
                                    <p:animEffect transition="in" filter="blinds(horizontal)">
                                      <p:cBhvr>
                                        <p:cTn id="7" dur="500"/>
                                        <p:tgtEl>
                                          <p:spTgt spid="6656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6563">
                                            <p:txEl>
                                              <p:pRg st="1" end="1"/>
                                            </p:txEl>
                                          </p:spTgt>
                                        </p:tgtEl>
                                        <p:attrNameLst>
                                          <p:attrName>style.visibility</p:attrName>
                                        </p:attrNameLst>
                                      </p:cBhvr>
                                      <p:to>
                                        <p:strVal val="visible"/>
                                      </p:to>
                                    </p:set>
                                    <p:animEffect transition="in" filter="blinds(horizontal)">
                                      <p:cBhvr>
                                        <p:cTn id="12" dur="500"/>
                                        <p:tgtEl>
                                          <p:spTgt spid="6656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6563">
                                            <p:txEl>
                                              <p:pRg st="2" end="2"/>
                                            </p:txEl>
                                          </p:spTgt>
                                        </p:tgtEl>
                                        <p:attrNameLst>
                                          <p:attrName>style.visibility</p:attrName>
                                        </p:attrNameLst>
                                      </p:cBhvr>
                                      <p:to>
                                        <p:strVal val="visible"/>
                                      </p:to>
                                    </p:set>
                                    <p:animEffect transition="in" filter="blinds(horizontal)">
                                      <p:cBhvr>
                                        <p:cTn id="15" dur="500"/>
                                        <p:tgtEl>
                                          <p:spTgt spid="66563">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66563">
                                            <p:txEl>
                                              <p:pRg st="3" end="3"/>
                                            </p:txEl>
                                          </p:spTgt>
                                        </p:tgtEl>
                                        <p:attrNameLst>
                                          <p:attrName>style.visibility</p:attrName>
                                        </p:attrNameLst>
                                      </p:cBhvr>
                                      <p:to>
                                        <p:strVal val="visible"/>
                                      </p:to>
                                    </p:set>
                                    <p:animEffect transition="in" filter="blinds(horizontal)">
                                      <p:cBhvr>
                                        <p:cTn id="20" dur="500"/>
                                        <p:tgtEl>
                                          <p:spTgt spid="66563">
                                            <p:txEl>
                                              <p:pRg st="3" end="3"/>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6563">
                                            <p:txEl>
                                              <p:pRg st="4" end="4"/>
                                            </p:txEl>
                                          </p:spTgt>
                                        </p:tgtEl>
                                        <p:attrNameLst>
                                          <p:attrName>style.visibility</p:attrName>
                                        </p:attrNameLst>
                                      </p:cBhvr>
                                      <p:to>
                                        <p:strVal val="visible"/>
                                      </p:to>
                                    </p:set>
                                    <p:animEffect transition="in" filter="blinds(horizontal)">
                                      <p:cBhvr>
                                        <p:cTn id="23" dur="500"/>
                                        <p:tgtEl>
                                          <p:spTgt spid="66563">
                                            <p:txEl>
                                              <p:pRg st="4" end="4"/>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66563">
                                            <p:txEl>
                                              <p:pRg st="5" end="5"/>
                                            </p:txEl>
                                          </p:spTgt>
                                        </p:tgtEl>
                                        <p:attrNameLst>
                                          <p:attrName>style.visibility</p:attrName>
                                        </p:attrNameLst>
                                      </p:cBhvr>
                                      <p:to>
                                        <p:strVal val="visible"/>
                                      </p:to>
                                    </p:set>
                                    <p:animEffect transition="in" filter="blinds(horizontal)">
                                      <p:cBhvr>
                                        <p:cTn id="26" dur="500"/>
                                        <p:tgtEl>
                                          <p:spTgt spid="66563">
                                            <p:txEl>
                                              <p:pRg st="5" end="5"/>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66563">
                                            <p:txEl>
                                              <p:pRg st="6" end="6"/>
                                            </p:txEl>
                                          </p:spTgt>
                                        </p:tgtEl>
                                        <p:attrNameLst>
                                          <p:attrName>style.visibility</p:attrName>
                                        </p:attrNameLst>
                                      </p:cBhvr>
                                      <p:to>
                                        <p:strVal val="visible"/>
                                      </p:to>
                                    </p:set>
                                    <p:animEffect transition="in" filter="blinds(horizontal)">
                                      <p:cBhvr>
                                        <p:cTn id="29" dur="500"/>
                                        <p:tgtEl>
                                          <p:spTgt spid="6656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CA331A9-1DD5-4C34-BAC9-1026D4AF2589}" type="slidenum">
              <a:rPr lang="en-US" altLang="zh-CN" smtClean="0"/>
              <a:t>3</a:t>
            </a:fld>
            <a:endParaRPr lang="en-US" altLang="zh-CN"/>
          </a:p>
        </p:txBody>
      </p:sp>
      <p:sp>
        <p:nvSpPr>
          <p:cNvPr id="89119" name="Text Box 31"/>
          <p:cNvSpPr txBox="1">
            <a:spLocks noChangeArrowheads="1"/>
          </p:cNvSpPr>
          <p:nvPr/>
        </p:nvSpPr>
        <p:spPr bwMode="auto">
          <a:xfrm>
            <a:off x="3184525" y="7223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grpSp>
        <p:nvGrpSpPr>
          <p:cNvPr id="29" name="Group 32"/>
          <p:cNvGrpSpPr/>
          <p:nvPr/>
        </p:nvGrpSpPr>
        <p:grpSpPr bwMode="auto">
          <a:xfrm>
            <a:off x="3503712" y="1916832"/>
            <a:ext cx="6570663" cy="682624"/>
            <a:chOff x="1152" y="1275"/>
            <a:chExt cx="4139" cy="430"/>
          </a:xfrm>
        </p:grpSpPr>
        <p:grpSp>
          <p:nvGrpSpPr>
            <p:cNvPr id="30" name="Group 3"/>
            <p:cNvGrpSpPr/>
            <p:nvPr/>
          </p:nvGrpSpPr>
          <p:grpSpPr bwMode="auto">
            <a:xfrm>
              <a:off x="1152" y="1275"/>
              <a:ext cx="480" cy="419"/>
              <a:chOff x="1110" y="2656"/>
              <a:chExt cx="1549" cy="1351"/>
            </a:xfrm>
          </p:grpSpPr>
          <p:sp>
            <p:nvSpPr>
              <p:cNvPr id="34"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35"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36"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grpSp>
        <p:sp>
          <p:nvSpPr>
            <p:cNvPr id="31" name="Line 11"/>
            <p:cNvSpPr>
              <a:spLocks noChangeShapeType="1"/>
            </p:cNvSpPr>
            <p:nvPr/>
          </p:nvSpPr>
          <p:spPr bwMode="auto">
            <a:xfrm>
              <a:off x="1536" y="1659"/>
              <a:ext cx="3024" cy="0"/>
            </a:xfrm>
            <a:prstGeom prst="line">
              <a:avLst/>
            </a:prstGeom>
            <a:noFill/>
            <a:ln w="25400">
              <a:solidFill>
                <a:schemeClr val="tx2"/>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32" name="Text Box 12"/>
            <p:cNvSpPr txBox="1">
              <a:spLocks noChangeArrowheads="1"/>
            </p:cNvSpPr>
            <p:nvPr/>
          </p:nvSpPr>
          <p:spPr bwMode="auto">
            <a:xfrm>
              <a:off x="2160" y="1323"/>
              <a:ext cx="3131"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3200" dirty="0">
                  <a:solidFill>
                    <a:schemeClr val="tx2"/>
                  </a:solidFill>
                  <a:ea typeface="宋体" panose="02010600030101010101" pitchFamily="2" charset="-122"/>
                </a:rPr>
                <a:t>3.1 </a:t>
              </a:r>
              <a:r>
                <a:rPr lang="zh-CN" altLang="en-US" sz="3200" dirty="0">
                  <a:solidFill>
                    <a:schemeClr val="tx2"/>
                  </a:solidFill>
                  <a:ea typeface="宋体" panose="02010600030101010101" pitchFamily="2" charset="-122"/>
                </a:rPr>
                <a:t>数据在计算机中的表示</a:t>
              </a:r>
              <a:endParaRPr lang="en-US" altLang="zh-CN" sz="3200" dirty="0">
                <a:solidFill>
                  <a:schemeClr val="tx2"/>
                </a:solidFill>
                <a:ea typeface="宋体" panose="02010600030101010101" pitchFamily="2" charset="-122"/>
              </a:endParaRPr>
            </a:p>
          </p:txBody>
        </p:sp>
        <p:sp>
          <p:nvSpPr>
            <p:cNvPr id="33" name="Text Box 13"/>
            <p:cNvSpPr txBox="1">
              <a:spLocks noChangeArrowheads="1"/>
            </p:cNvSpPr>
            <p:nvPr/>
          </p:nvSpPr>
          <p:spPr bwMode="gray">
            <a:xfrm>
              <a:off x="1258" y="1337"/>
              <a:ext cx="260"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3200" b="1">
                  <a:solidFill>
                    <a:srgbClr val="FFFFFF"/>
                  </a:solidFill>
                  <a:ea typeface="宋体" panose="02010600030101010101" pitchFamily="2" charset="-122"/>
                </a:rPr>
                <a:t>1</a:t>
              </a:r>
            </a:p>
          </p:txBody>
        </p:sp>
      </p:grpSp>
      <p:grpSp>
        <p:nvGrpSpPr>
          <p:cNvPr id="37" name="Group 33"/>
          <p:cNvGrpSpPr/>
          <p:nvPr/>
        </p:nvGrpSpPr>
        <p:grpSpPr bwMode="auto">
          <a:xfrm>
            <a:off x="3503712" y="2831231"/>
            <a:ext cx="5410200" cy="682624"/>
            <a:chOff x="1152" y="1851"/>
            <a:chExt cx="3408" cy="430"/>
          </a:xfrm>
        </p:grpSpPr>
        <p:grpSp>
          <p:nvGrpSpPr>
            <p:cNvPr id="38" name="Group 7"/>
            <p:cNvGrpSpPr/>
            <p:nvPr/>
          </p:nvGrpSpPr>
          <p:grpSpPr bwMode="auto">
            <a:xfrm>
              <a:off x="1152" y="1851"/>
              <a:ext cx="480" cy="419"/>
              <a:chOff x="3174" y="2656"/>
              <a:chExt cx="1549" cy="1351"/>
            </a:xfrm>
          </p:grpSpPr>
          <p:sp>
            <p:nvSpPr>
              <p:cNvPr id="42"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43"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44" name="AutoShape 10"/>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grpSp>
        <p:sp>
          <p:nvSpPr>
            <p:cNvPr id="39" name="Line 14"/>
            <p:cNvSpPr>
              <a:spLocks noChangeShapeType="1"/>
            </p:cNvSpPr>
            <p:nvPr/>
          </p:nvSpPr>
          <p:spPr bwMode="auto">
            <a:xfrm>
              <a:off x="1536" y="2235"/>
              <a:ext cx="3024" cy="0"/>
            </a:xfrm>
            <a:prstGeom prst="line">
              <a:avLst/>
            </a:prstGeom>
            <a:noFill/>
            <a:ln w="25400">
              <a:solidFill>
                <a:schemeClr val="tx2"/>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40" name="Text Box 15"/>
            <p:cNvSpPr txBox="1">
              <a:spLocks noChangeArrowheads="1"/>
            </p:cNvSpPr>
            <p:nvPr/>
          </p:nvSpPr>
          <p:spPr bwMode="auto">
            <a:xfrm>
              <a:off x="2160" y="1899"/>
              <a:ext cx="183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3200" dirty="0">
                  <a:solidFill>
                    <a:schemeClr val="tx2"/>
                  </a:solidFill>
                  <a:ea typeface="宋体" panose="02010600030101010101" pitchFamily="2" charset="-122"/>
                </a:rPr>
                <a:t>3.2 </a:t>
              </a:r>
              <a:r>
                <a:rPr lang="zh-CN" altLang="en-US" sz="3200" dirty="0">
                  <a:solidFill>
                    <a:schemeClr val="tx2"/>
                  </a:solidFill>
                  <a:ea typeface="宋体" panose="02010600030101010101" pitchFamily="2" charset="-122"/>
                </a:rPr>
                <a:t>字符的编码</a:t>
              </a:r>
              <a:endParaRPr lang="en-US" altLang="zh-CN" sz="3200" dirty="0">
                <a:solidFill>
                  <a:schemeClr val="tx2"/>
                </a:solidFill>
                <a:ea typeface="宋体" panose="02010600030101010101" pitchFamily="2" charset="-122"/>
              </a:endParaRPr>
            </a:p>
          </p:txBody>
        </p:sp>
        <p:sp>
          <p:nvSpPr>
            <p:cNvPr id="41" name="Text Box 16"/>
            <p:cNvSpPr txBox="1">
              <a:spLocks noChangeArrowheads="1"/>
            </p:cNvSpPr>
            <p:nvPr/>
          </p:nvSpPr>
          <p:spPr bwMode="gray">
            <a:xfrm>
              <a:off x="1258" y="1913"/>
              <a:ext cx="260"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3200" b="1">
                  <a:solidFill>
                    <a:srgbClr val="FFFFFF"/>
                  </a:solidFill>
                  <a:ea typeface="宋体" panose="02010600030101010101" pitchFamily="2" charset="-122"/>
                </a:rPr>
                <a:t>2</a:t>
              </a:r>
            </a:p>
          </p:txBody>
        </p:sp>
      </p:grpSp>
      <p:grpSp>
        <p:nvGrpSpPr>
          <p:cNvPr id="45" name="Group 34"/>
          <p:cNvGrpSpPr/>
          <p:nvPr/>
        </p:nvGrpSpPr>
        <p:grpSpPr bwMode="auto">
          <a:xfrm>
            <a:off x="3503712" y="3723405"/>
            <a:ext cx="5749925" cy="682624"/>
            <a:chOff x="1152" y="2413"/>
            <a:chExt cx="3622" cy="430"/>
          </a:xfrm>
        </p:grpSpPr>
        <p:grpSp>
          <p:nvGrpSpPr>
            <p:cNvPr id="46" name="Group 17"/>
            <p:cNvGrpSpPr/>
            <p:nvPr/>
          </p:nvGrpSpPr>
          <p:grpSpPr bwMode="auto">
            <a:xfrm>
              <a:off x="1152" y="2413"/>
              <a:ext cx="480" cy="419"/>
              <a:chOff x="1110" y="2656"/>
              <a:chExt cx="1549" cy="1351"/>
            </a:xfrm>
          </p:grpSpPr>
          <p:sp>
            <p:nvSpPr>
              <p:cNvPr id="50"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51"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52"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grpSp>
        <p:sp>
          <p:nvSpPr>
            <p:cNvPr id="47" name="Line 25"/>
            <p:cNvSpPr>
              <a:spLocks noChangeShapeType="1"/>
            </p:cNvSpPr>
            <p:nvPr/>
          </p:nvSpPr>
          <p:spPr bwMode="auto">
            <a:xfrm>
              <a:off x="1536" y="2797"/>
              <a:ext cx="3024" cy="0"/>
            </a:xfrm>
            <a:prstGeom prst="line">
              <a:avLst/>
            </a:prstGeom>
            <a:noFill/>
            <a:ln w="25400">
              <a:solidFill>
                <a:schemeClr val="tx2"/>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48" name="Text Box 26"/>
            <p:cNvSpPr txBox="1">
              <a:spLocks noChangeArrowheads="1"/>
            </p:cNvSpPr>
            <p:nvPr/>
          </p:nvSpPr>
          <p:spPr bwMode="auto">
            <a:xfrm>
              <a:off x="2160" y="2461"/>
              <a:ext cx="2614"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3200" dirty="0">
                  <a:solidFill>
                    <a:schemeClr val="tx2"/>
                  </a:solidFill>
                  <a:ea typeface="宋体" panose="02010600030101010101" pitchFamily="2" charset="-122"/>
                </a:rPr>
                <a:t>3.3 </a:t>
              </a:r>
              <a:r>
                <a:rPr lang="zh-CN" altLang="en-US" sz="3200" dirty="0">
                  <a:solidFill>
                    <a:schemeClr val="tx2"/>
                  </a:solidFill>
                  <a:ea typeface="宋体" panose="02010600030101010101" pitchFamily="2" charset="-122"/>
                </a:rPr>
                <a:t>多媒体数据的表示</a:t>
              </a:r>
              <a:endParaRPr lang="en-US" altLang="zh-CN" sz="3200" dirty="0">
                <a:solidFill>
                  <a:schemeClr val="tx2"/>
                </a:solidFill>
                <a:ea typeface="宋体" panose="02010600030101010101" pitchFamily="2" charset="-122"/>
              </a:endParaRPr>
            </a:p>
          </p:txBody>
        </p:sp>
        <p:sp>
          <p:nvSpPr>
            <p:cNvPr id="49" name="Text Box 27"/>
            <p:cNvSpPr txBox="1">
              <a:spLocks noChangeArrowheads="1"/>
            </p:cNvSpPr>
            <p:nvPr/>
          </p:nvSpPr>
          <p:spPr bwMode="gray">
            <a:xfrm>
              <a:off x="1258" y="2475"/>
              <a:ext cx="260"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3200" b="1">
                  <a:solidFill>
                    <a:srgbClr val="FFFFFF"/>
                  </a:solidFill>
                  <a:ea typeface="宋体" panose="02010600030101010101" pitchFamily="2" charset="-122"/>
                </a:rPr>
                <a:t>3</a:t>
              </a:r>
            </a:p>
          </p:txBody>
        </p:sp>
      </p:grpSp>
      <p:grpSp>
        <p:nvGrpSpPr>
          <p:cNvPr id="53" name="Group 35"/>
          <p:cNvGrpSpPr/>
          <p:nvPr/>
        </p:nvGrpSpPr>
        <p:grpSpPr bwMode="auto">
          <a:xfrm>
            <a:off x="3503712" y="4637805"/>
            <a:ext cx="5410200" cy="682624"/>
            <a:chOff x="1152" y="2989"/>
            <a:chExt cx="3408" cy="430"/>
          </a:xfrm>
        </p:grpSpPr>
        <p:grpSp>
          <p:nvGrpSpPr>
            <p:cNvPr id="54" name="Group 21"/>
            <p:cNvGrpSpPr/>
            <p:nvPr/>
          </p:nvGrpSpPr>
          <p:grpSpPr bwMode="auto">
            <a:xfrm>
              <a:off x="1152" y="2989"/>
              <a:ext cx="480" cy="419"/>
              <a:chOff x="3174" y="2656"/>
              <a:chExt cx="1549" cy="1351"/>
            </a:xfrm>
          </p:grpSpPr>
          <p:sp>
            <p:nvSpPr>
              <p:cNvPr id="58"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59"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0" name="AutoShape 24"/>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grpSp>
        <p:sp>
          <p:nvSpPr>
            <p:cNvPr id="55" name="Line 28"/>
            <p:cNvSpPr>
              <a:spLocks noChangeShapeType="1"/>
            </p:cNvSpPr>
            <p:nvPr/>
          </p:nvSpPr>
          <p:spPr bwMode="auto">
            <a:xfrm>
              <a:off x="1536" y="3373"/>
              <a:ext cx="3024" cy="0"/>
            </a:xfrm>
            <a:prstGeom prst="line">
              <a:avLst/>
            </a:prstGeom>
            <a:noFill/>
            <a:ln w="25400">
              <a:solidFill>
                <a:schemeClr val="tx2"/>
              </a:solidFill>
              <a:prstDash val="sysDot"/>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56" name="Text Box 29"/>
            <p:cNvSpPr txBox="1">
              <a:spLocks noChangeArrowheads="1"/>
            </p:cNvSpPr>
            <p:nvPr/>
          </p:nvSpPr>
          <p:spPr bwMode="auto">
            <a:xfrm>
              <a:off x="2160" y="3037"/>
              <a:ext cx="183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3200" dirty="0">
                  <a:solidFill>
                    <a:schemeClr val="tx2"/>
                  </a:solidFill>
                  <a:ea typeface="宋体" panose="02010600030101010101" pitchFamily="2" charset="-122"/>
                </a:rPr>
                <a:t>3.4 </a:t>
              </a:r>
              <a:r>
                <a:rPr lang="zh-CN" altLang="en-US" sz="3200" dirty="0">
                  <a:solidFill>
                    <a:schemeClr val="tx2"/>
                  </a:solidFill>
                  <a:ea typeface="宋体" panose="02010600030101010101" pitchFamily="2" charset="-122"/>
                </a:rPr>
                <a:t>数据的存储</a:t>
              </a:r>
              <a:endParaRPr lang="en-US" altLang="zh-CN" sz="3200" dirty="0">
                <a:solidFill>
                  <a:schemeClr val="tx2"/>
                </a:solidFill>
                <a:ea typeface="宋体" panose="02010600030101010101" pitchFamily="2" charset="-122"/>
              </a:endParaRPr>
            </a:p>
          </p:txBody>
        </p:sp>
        <p:sp>
          <p:nvSpPr>
            <p:cNvPr id="57" name="Text Box 30"/>
            <p:cNvSpPr txBox="1">
              <a:spLocks noChangeArrowheads="1"/>
            </p:cNvSpPr>
            <p:nvPr/>
          </p:nvSpPr>
          <p:spPr bwMode="gray">
            <a:xfrm>
              <a:off x="1258" y="3051"/>
              <a:ext cx="260"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3200" b="1">
                  <a:solidFill>
                    <a:srgbClr val="FFFFFF"/>
                  </a:solidFill>
                  <a:ea typeface="宋体" panose="02010600030101010101" pitchFamily="2" charset="-122"/>
                </a:rPr>
                <a:t>4</a:t>
              </a:r>
            </a:p>
          </p:txBody>
        </p:sp>
      </p:grpSp>
      <p:sp>
        <p:nvSpPr>
          <p:cNvPr id="61" name="Rectangle 2"/>
          <p:cNvSpPr>
            <a:spLocks noGrp="1" noChangeArrowheads="1"/>
          </p:cNvSpPr>
          <p:nvPr>
            <p:ph type="title"/>
          </p:nvPr>
        </p:nvSpPr>
        <p:spPr/>
        <p:txBody>
          <a:bodyPr/>
          <a:lstStyle/>
          <a:p>
            <a:r>
              <a:rPr lang="en-US" altLang="zh-CN" dirty="0"/>
              <a:t>Contents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B88A3FAF-FC39-4DA0-8998-AE10C2400AEA}"/>
              </a:ext>
            </a:extLst>
          </p:cNvPr>
          <p:cNvSpPr>
            <a:spLocks noGrp="1" noChangeArrowheads="1"/>
          </p:cNvSpPr>
          <p:nvPr>
            <p:ph type="title"/>
          </p:nvPr>
        </p:nvSpPr>
        <p:spPr/>
        <p:txBody>
          <a:bodyPr/>
          <a:lstStyle/>
          <a:p>
            <a:pPr eaLnBrk="1" hangingPunct="1"/>
            <a:r>
              <a:rPr lang="zh-CN" altLang="en-US"/>
              <a:t>常用的汉字编码字符集</a:t>
            </a:r>
          </a:p>
        </p:txBody>
      </p:sp>
      <p:sp>
        <p:nvSpPr>
          <p:cNvPr id="13315" name="Rectangle 3">
            <a:extLst>
              <a:ext uri="{FF2B5EF4-FFF2-40B4-BE49-F238E27FC236}">
                <a16:creationId xmlns:a16="http://schemas.microsoft.com/office/drawing/2014/main" id="{32C230D1-9913-47FE-A5E9-A81139E076EE}"/>
              </a:ext>
            </a:extLst>
          </p:cNvPr>
          <p:cNvSpPr>
            <a:spLocks noGrp="1" noChangeArrowheads="1"/>
          </p:cNvSpPr>
          <p:nvPr>
            <p:ph type="body" idx="1"/>
          </p:nvPr>
        </p:nvSpPr>
        <p:spPr/>
        <p:txBody>
          <a:bodyPr/>
          <a:lstStyle/>
          <a:p>
            <a:pPr eaLnBrk="1" hangingPunct="1">
              <a:lnSpc>
                <a:spcPct val="120000"/>
              </a:lnSpc>
            </a:pPr>
            <a:r>
              <a:rPr lang="zh-CN" altLang="en-US" sz="2900">
                <a:solidFill>
                  <a:srgbClr val="000000"/>
                </a:solidFill>
              </a:rPr>
              <a:t>国家标准</a:t>
            </a:r>
            <a:r>
              <a:rPr lang="en-US" altLang="zh-CN" sz="2900">
                <a:solidFill>
                  <a:srgbClr val="000000"/>
                </a:solidFill>
              </a:rPr>
              <a:t>GB2312</a:t>
            </a:r>
          </a:p>
          <a:p>
            <a:pPr eaLnBrk="1" hangingPunct="1">
              <a:lnSpc>
                <a:spcPct val="120000"/>
              </a:lnSpc>
            </a:pPr>
            <a:r>
              <a:rPr lang="zh-CN" altLang="en-US" sz="2900">
                <a:solidFill>
                  <a:srgbClr val="000000"/>
                </a:solidFill>
              </a:rPr>
              <a:t>汉字扩充规范 </a:t>
            </a:r>
            <a:r>
              <a:rPr lang="en-US" altLang="zh-CN" sz="2900">
                <a:solidFill>
                  <a:srgbClr val="000000"/>
                </a:solidFill>
              </a:rPr>
              <a:t>GBK</a:t>
            </a:r>
          </a:p>
          <a:p>
            <a:pPr eaLnBrk="1" hangingPunct="1">
              <a:lnSpc>
                <a:spcPct val="120000"/>
              </a:lnSpc>
            </a:pPr>
            <a:r>
              <a:rPr lang="zh-CN" altLang="en-US" sz="2900">
                <a:solidFill>
                  <a:srgbClr val="000000"/>
                </a:solidFill>
              </a:rPr>
              <a:t>国家标准</a:t>
            </a:r>
            <a:r>
              <a:rPr lang="en-US" altLang="zh-CN" sz="2900">
                <a:solidFill>
                  <a:srgbClr val="000000"/>
                </a:solidFill>
              </a:rPr>
              <a:t>GB18030</a:t>
            </a:r>
          </a:p>
          <a:p>
            <a:pPr eaLnBrk="1" hangingPunct="1">
              <a:lnSpc>
                <a:spcPct val="120000"/>
              </a:lnSpc>
            </a:pPr>
            <a:r>
              <a:rPr lang="zh-CN" altLang="en-US" sz="2900">
                <a:solidFill>
                  <a:srgbClr val="000000"/>
                </a:solidFill>
              </a:rPr>
              <a:t>台湾地区的标准汉字字符集</a:t>
            </a:r>
            <a:r>
              <a:rPr lang="en-US" altLang="zh-CN" sz="2900">
                <a:solidFill>
                  <a:srgbClr val="000000"/>
                </a:solidFill>
              </a:rPr>
              <a:t>CNS 11643 (BIG 5</a:t>
            </a:r>
            <a:r>
              <a:rPr lang="zh-CN" altLang="en-US" sz="2900">
                <a:solidFill>
                  <a:srgbClr val="000000"/>
                </a:solidFill>
              </a:rPr>
              <a:t>，俗称“大五码”</a:t>
            </a:r>
            <a:r>
              <a:rPr lang="en-US" altLang="zh-CN" sz="2900">
                <a:solidFill>
                  <a:srgbClr val="000000"/>
                </a:solidFill>
              </a:rPr>
              <a:t>)</a:t>
            </a:r>
          </a:p>
          <a:p>
            <a:pPr eaLnBrk="1" hangingPunct="1">
              <a:lnSpc>
                <a:spcPct val="120000"/>
              </a:lnSpc>
            </a:pPr>
            <a:r>
              <a:rPr lang="zh-CN" altLang="en-US" sz="2900">
                <a:solidFill>
                  <a:srgbClr val="000000"/>
                </a:solidFill>
              </a:rPr>
              <a:t>日本工业标准汉字字符集</a:t>
            </a:r>
            <a:r>
              <a:rPr lang="en-US" altLang="zh-CN" sz="2900">
                <a:solidFill>
                  <a:srgbClr val="000000"/>
                </a:solidFill>
              </a:rPr>
              <a:t>JIS X 0208-90</a:t>
            </a:r>
          </a:p>
          <a:p>
            <a:pPr eaLnBrk="1" hangingPunct="1">
              <a:lnSpc>
                <a:spcPct val="120000"/>
              </a:lnSpc>
            </a:pPr>
            <a:r>
              <a:rPr lang="zh-CN" altLang="en-US" sz="2900">
                <a:solidFill>
                  <a:srgbClr val="000000"/>
                </a:solidFill>
              </a:rPr>
              <a:t>韩国国家标准汉字字符集</a:t>
            </a:r>
            <a:r>
              <a:rPr lang="en-US" altLang="zh-CN" sz="2900">
                <a:solidFill>
                  <a:srgbClr val="000000"/>
                </a:solidFill>
              </a:rPr>
              <a:t>KSC 5601-87</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610" name="Group 2">
            <a:extLst>
              <a:ext uri="{FF2B5EF4-FFF2-40B4-BE49-F238E27FC236}">
                <a16:creationId xmlns:a16="http://schemas.microsoft.com/office/drawing/2014/main" id="{E164D70D-06F2-4731-86F6-D0DB2D3E5C36}"/>
              </a:ext>
            </a:extLst>
          </p:cNvPr>
          <p:cNvGrpSpPr>
            <a:grpSpLocks/>
          </p:cNvGrpSpPr>
          <p:nvPr/>
        </p:nvGrpSpPr>
        <p:grpSpPr bwMode="auto">
          <a:xfrm>
            <a:off x="3973513" y="2813051"/>
            <a:ext cx="3970338" cy="3470275"/>
            <a:chOff x="1543" y="1771"/>
            <a:chExt cx="2501" cy="2187"/>
          </a:xfrm>
        </p:grpSpPr>
        <p:grpSp>
          <p:nvGrpSpPr>
            <p:cNvPr id="14346" name="Group 3">
              <a:extLst>
                <a:ext uri="{FF2B5EF4-FFF2-40B4-BE49-F238E27FC236}">
                  <a16:creationId xmlns:a16="http://schemas.microsoft.com/office/drawing/2014/main" id="{DD2BAE8C-291B-4D02-A3B1-CD6DD626AFFF}"/>
                </a:ext>
              </a:extLst>
            </p:cNvPr>
            <p:cNvGrpSpPr>
              <a:grpSpLocks/>
            </p:cNvGrpSpPr>
            <p:nvPr/>
          </p:nvGrpSpPr>
          <p:grpSpPr bwMode="auto">
            <a:xfrm>
              <a:off x="1543" y="1771"/>
              <a:ext cx="2501" cy="2187"/>
              <a:chOff x="1543" y="1771"/>
              <a:chExt cx="2501" cy="2187"/>
            </a:xfrm>
          </p:grpSpPr>
          <p:sp>
            <p:nvSpPr>
              <p:cNvPr id="14349" name="Rectangle 4">
                <a:extLst>
                  <a:ext uri="{FF2B5EF4-FFF2-40B4-BE49-F238E27FC236}">
                    <a16:creationId xmlns:a16="http://schemas.microsoft.com/office/drawing/2014/main" id="{56A01953-BD1B-48FD-A80B-06EC7E24E4D7}"/>
                  </a:ext>
                </a:extLst>
              </p:cNvPr>
              <p:cNvSpPr>
                <a:spLocks noChangeArrowheads="1"/>
              </p:cNvSpPr>
              <p:nvPr/>
            </p:nvSpPr>
            <p:spPr bwMode="auto">
              <a:xfrm>
                <a:off x="2024" y="2146"/>
                <a:ext cx="1920" cy="1760"/>
              </a:xfrm>
              <a:prstGeom prst="rect">
                <a:avLst/>
              </a:prstGeom>
              <a:solidFill>
                <a:srgbClr val="FFFF00"/>
              </a:solidFill>
              <a:ln w="12700" cap="sq">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578" tIns="44793" rIns="89578" bIns="44793"/>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fontAlgn="t">
                  <a:spcBef>
                    <a:spcPct val="0"/>
                  </a:spcBef>
                  <a:buClrTx/>
                  <a:buFontTx/>
                  <a:buNone/>
                </a:pPr>
                <a:endParaRPr kumimoji="1" lang="en-US" altLang="zh-CN" sz="1800">
                  <a:solidFill>
                    <a:schemeClr val="tx2"/>
                  </a:solidFill>
                  <a:latin typeface="Times New Roman" panose="02020603050405020304" pitchFamily="18" charset="0"/>
                </a:endParaRPr>
              </a:p>
              <a:p>
                <a:pPr algn="ctr" fontAlgn="t">
                  <a:spcBef>
                    <a:spcPct val="0"/>
                  </a:spcBef>
                  <a:buClrTx/>
                  <a:buFontTx/>
                  <a:buNone/>
                </a:pPr>
                <a:endParaRPr kumimoji="1" lang="en-US" altLang="zh-CN" sz="1800">
                  <a:solidFill>
                    <a:schemeClr val="tx2"/>
                  </a:solidFill>
                  <a:latin typeface="Times New Roman" panose="02020603050405020304" pitchFamily="18" charset="0"/>
                </a:endParaRPr>
              </a:p>
              <a:p>
                <a:pPr algn="ctr" fontAlgn="t">
                  <a:spcBef>
                    <a:spcPct val="0"/>
                  </a:spcBef>
                  <a:buClrTx/>
                  <a:buFontTx/>
                  <a:buNone/>
                </a:pPr>
                <a:r>
                  <a:rPr kumimoji="1" lang="zh-CN" altLang="en-US" sz="1800">
                    <a:solidFill>
                      <a:schemeClr val="tx2"/>
                    </a:solidFill>
                    <a:latin typeface="Times New Roman" panose="02020603050405020304" pitchFamily="18" charset="0"/>
                  </a:rPr>
                  <a:t>一级汉字</a:t>
                </a:r>
              </a:p>
              <a:p>
                <a:pPr algn="ctr" fontAlgn="t">
                  <a:spcBef>
                    <a:spcPct val="0"/>
                  </a:spcBef>
                  <a:buClrTx/>
                  <a:buFontTx/>
                  <a:buNone/>
                </a:pPr>
                <a:r>
                  <a:rPr kumimoji="1" lang="zh-CN" altLang="en-US" sz="1800">
                    <a:solidFill>
                      <a:schemeClr val="tx2"/>
                    </a:solidFill>
                    <a:latin typeface="Times New Roman" panose="02020603050405020304" pitchFamily="18" charset="0"/>
                  </a:rPr>
                  <a:t>（</a:t>
                </a:r>
                <a:r>
                  <a:rPr kumimoji="1" lang="en-US" altLang="zh-CN" sz="1800">
                    <a:solidFill>
                      <a:schemeClr val="tx2"/>
                    </a:solidFill>
                    <a:latin typeface="Times New Roman" panose="02020603050405020304" pitchFamily="18" charset="0"/>
                  </a:rPr>
                  <a:t>3755</a:t>
                </a:r>
                <a:r>
                  <a:rPr kumimoji="1" lang="zh-CN" altLang="en-US" sz="1800">
                    <a:solidFill>
                      <a:schemeClr val="tx2"/>
                    </a:solidFill>
                    <a:latin typeface="Times New Roman" panose="02020603050405020304" pitchFamily="18" charset="0"/>
                  </a:rPr>
                  <a:t>个）</a:t>
                </a:r>
              </a:p>
              <a:p>
                <a:pPr algn="ctr" fontAlgn="t">
                  <a:spcBef>
                    <a:spcPct val="0"/>
                  </a:spcBef>
                  <a:buClrTx/>
                  <a:buFontTx/>
                  <a:buNone/>
                </a:pPr>
                <a:endParaRPr kumimoji="1" lang="zh-CN" altLang="en-US" sz="1800">
                  <a:solidFill>
                    <a:schemeClr val="tx2"/>
                  </a:solidFill>
                  <a:latin typeface="Times New Roman" panose="02020603050405020304" pitchFamily="18" charset="0"/>
                </a:endParaRPr>
              </a:p>
              <a:p>
                <a:pPr algn="ctr" fontAlgn="t">
                  <a:lnSpc>
                    <a:spcPct val="180000"/>
                  </a:lnSpc>
                  <a:spcBef>
                    <a:spcPct val="0"/>
                  </a:spcBef>
                  <a:buClrTx/>
                  <a:buFontTx/>
                  <a:buNone/>
                </a:pPr>
                <a:r>
                  <a:rPr kumimoji="1" lang="zh-CN" altLang="en-US" sz="1800">
                    <a:solidFill>
                      <a:schemeClr val="tx2"/>
                    </a:solidFill>
                    <a:latin typeface="Times New Roman" panose="02020603050405020304" pitchFamily="18" charset="0"/>
                  </a:rPr>
                  <a:t>二级汉字</a:t>
                </a:r>
              </a:p>
              <a:p>
                <a:pPr algn="ctr" fontAlgn="t">
                  <a:spcBef>
                    <a:spcPct val="0"/>
                  </a:spcBef>
                  <a:buClrTx/>
                  <a:buFontTx/>
                  <a:buNone/>
                </a:pPr>
                <a:r>
                  <a:rPr kumimoji="1" lang="zh-CN" altLang="en-US" sz="1800">
                    <a:solidFill>
                      <a:schemeClr val="tx2"/>
                    </a:solidFill>
                    <a:latin typeface="Times New Roman" panose="02020603050405020304" pitchFamily="18" charset="0"/>
                  </a:rPr>
                  <a:t>（</a:t>
                </a:r>
                <a:r>
                  <a:rPr kumimoji="1" lang="en-US" altLang="zh-CN" sz="1800">
                    <a:solidFill>
                      <a:schemeClr val="tx2"/>
                    </a:solidFill>
                    <a:latin typeface="Times New Roman" panose="02020603050405020304" pitchFamily="18" charset="0"/>
                  </a:rPr>
                  <a:t>3008</a:t>
                </a:r>
                <a:r>
                  <a:rPr kumimoji="1" lang="zh-CN" altLang="en-US" sz="1800">
                    <a:solidFill>
                      <a:schemeClr val="tx2"/>
                    </a:solidFill>
                    <a:latin typeface="Times New Roman" panose="02020603050405020304" pitchFamily="18" charset="0"/>
                  </a:rPr>
                  <a:t>个）</a:t>
                </a:r>
              </a:p>
              <a:p>
                <a:pPr algn="ctr" fontAlgn="t">
                  <a:spcBef>
                    <a:spcPct val="0"/>
                  </a:spcBef>
                  <a:buClrTx/>
                  <a:buFontTx/>
                  <a:buNone/>
                </a:pPr>
                <a:endParaRPr kumimoji="1" lang="zh-CN" altLang="en-US" sz="1800">
                  <a:solidFill>
                    <a:schemeClr val="tx2"/>
                  </a:solidFill>
                  <a:latin typeface="Times New Roman" panose="02020603050405020304" pitchFamily="18" charset="0"/>
                </a:endParaRPr>
              </a:p>
              <a:p>
                <a:pPr algn="ctr" fontAlgn="t">
                  <a:spcBef>
                    <a:spcPct val="0"/>
                  </a:spcBef>
                  <a:buClrTx/>
                  <a:buFontTx/>
                  <a:buNone/>
                </a:pPr>
                <a:r>
                  <a:rPr kumimoji="1" lang="zh-CN" altLang="en-US" sz="1800">
                    <a:solidFill>
                      <a:schemeClr val="tx2"/>
                    </a:solidFill>
                    <a:latin typeface="Times New Roman" panose="02020603050405020304" pitchFamily="18" charset="0"/>
                  </a:rPr>
                  <a:t>（扩充使用）</a:t>
                </a:r>
              </a:p>
            </p:txBody>
          </p:sp>
          <p:sp>
            <p:nvSpPr>
              <p:cNvPr id="14350" name="Rectangle 5">
                <a:extLst>
                  <a:ext uri="{FF2B5EF4-FFF2-40B4-BE49-F238E27FC236}">
                    <a16:creationId xmlns:a16="http://schemas.microsoft.com/office/drawing/2014/main" id="{D53520E0-B46B-4E24-9A2C-5FE4FF4A5CC9}"/>
                  </a:ext>
                </a:extLst>
              </p:cNvPr>
              <p:cNvSpPr>
                <a:spLocks noChangeArrowheads="1"/>
              </p:cNvSpPr>
              <p:nvPr/>
            </p:nvSpPr>
            <p:spPr bwMode="auto">
              <a:xfrm>
                <a:off x="2024" y="2146"/>
                <a:ext cx="1920" cy="267"/>
              </a:xfrm>
              <a:prstGeom prst="rect">
                <a:avLst/>
              </a:prstGeom>
              <a:solidFill>
                <a:srgbClr val="00FF00"/>
              </a:solidFill>
              <a:ln w="12700" cap="sq">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578" tIns="44793" rIns="89578" bIns="44793" anchor="ct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fontAlgn="t">
                  <a:spcBef>
                    <a:spcPct val="0"/>
                  </a:spcBef>
                  <a:buClrTx/>
                  <a:buFontTx/>
                  <a:buNone/>
                </a:pPr>
                <a:r>
                  <a:rPr kumimoji="1" lang="zh-CN" altLang="en-US" sz="1800">
                    <a:solidFill>
                      <a:schemeClr val="tx2"/>
                    </a:solidFill>
                    <a:latin typeface="Times New Roman" panose="02020603050405020304" pitchFamily="18" charset="0"/>
                  </a:rPr>
                  <a:t>字母、数字和各种符号</a:t>
                </a:r>
              </a:p>
            </p:txBody>
          </p:sp>
          <p:sp>
            <p:nvSpPr>
              <p:cNvPr id="14351" name="Line 6">
                <a:extLst>
                  <a:ext uri="{FF2B5EF4-FFF2-40B4-BE49-F238E27FC236}">
                    <a16:creationId xmlns:a16="http://schemas.microsoft.com/office/drawing/2014/main" id="{06623792-BBD2-45B6-9852-29D809D27F0A}"/>
                  </a:ext>
                </a:extLst>
              </p:cNvPr>
              <p:cNvSpPr>
                <a:spLocks noChangeShapeType="1"/>
              </p:cNvSpPr>
              <p:nvPr/>
            </p:nvSpPr>
            <p:spPr bwMode="auto">
              <a:xfrm>
                <a:off x="2024" y="3106"/>
                <a:ext cx="1920" cy="0"/>
              </a:xfrm>
              <a:prstGeom prst="line">
                <a:avLst/>
              </a:prstGeom>
              <a:noFill/>
              <a:ln w="38100" cap="sq">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52" name="Line 7">
                <a:extLst>
                  <a:ext uri="{FF2B5EF4-FFF2-40B4-BE49-F238E27FC236}">
                    <a16:creationId xmlns:a16="http://schemas.microsoft.com/office/drawing/2014/main" id="{2BEC76CC-0574-48DB-ADEB-FE4FFFB35D31}"/>
                  </a:ext>
                </a:extLst>
              </p:cNvPr>
              <p:cNvSpPr>
                <a:spLocks noChangeShapeType="1"/>
              </p:cNvSpPr>
              <p:nvPr/>
            </p:nvSpPr>
            <p:spPr bwMode="auto">
              <a:xfrm>
                <a:off x="2024" y="3693"/>
                <a:ext cx="1920" cy="0"/>
              </a:xfrm>
              <a:prstGeom prst="line">
                <a:avLst/>
              </a:prstGeom>
              <a:noFill/>
              <a:ln w="12700">
                <a:solidFill>
                  <a:schemeClr val="bg2"/>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4353" name="Group 8">
                <a:extLst>
                  <a:ext uri="{FF2B5EF4-FFF2-40B4-BE49-F238E27FC236}">
                    <a16:creationId xmlns:a16="http://schemas.microsoft.com/office/drawing/2014/main" id="{CE987AFC-D998-4623-82FE-B08F50546EA7}"/>
                  </a:ext>
                </a:extLst>
              </p:cNvPr>
              <p:cNvGrpSpPr>
                <a:grpSpLocks/>
              </p:cNvGrpSpPr>
              <p:nvPr/>
            </p:nvGrpSpPr>
            <p:grpSpPr bwMode="auto">
              <a:xfrm>
                <a:off x="2018" y="1771"/>
                <a:ext cx="2026" cy="394"/>
                <a:chOff x="2018" y="1771"/>
                <a:chExt cx="2026" cy="394"/>
              </a:xfrm>
            </p:grpSpPr>
            <p:sp>
              <p:nvSpPr>
                <p:cNvPr id="14365" name="Text Box 9">
                  <a:extLst>
                    <a:ext uri="{FF2B5EF4-FFF2-40B4-BE49-F238E27FC236}">
                      <a16:creationId xmlns:a16="http://schemas.microsoft.com/office/drawing/2014/main" id="{DB0F85C4-64F5-4C8F-BF5C-96045FA2DB97}"/>
                    </a:ext>
                  </a:extLst>
                </p:cNvPr>
                <p:cNvSpPr txBox="1">
                  <a:spLocks noChangeArrowheads="1"/>
                </p:cNvSpPr>
                <p:nvPr/>
              </p:nvSpPr>
              <p:spPr bwMode="auto">
                <a:xfrm>
                  <a:off x="2018" y="1890"/>
                  <a:ext cx="2026"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9578" tIns="44793" rIns="89578" bIns="44793">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fontAlgn="t">
                    <a:lnSpc>
                      <a:spcPct val="20000"/>
                    </a:lnSpc>
                    <a:spcBef>
                      <a:spcPct val="50000"/>
                    </a:spcBef>
                    <a:buClrTx/>
                    <a:buFontTx/>
                    <a:buNone/>
                  </a:pPr>
                  <a:endParaRPr kumimoji="1" lang="en-US" altLang="zh-CN" sz="1800">
                    <a:solidFill>
                      <a:schemeClr val="tx2"/>
                    </a:solidFill>
                    <a:latin typeface="Times New Roman" panose="02020603050405020304" pitchFamily="18" charset="0"/>
                  </a:endParaRPr>
                </a:p>
                <a:p>
                  <a:pPr fontAlgn="t">
                    <a:lnSpc>
                      <a:spcPct val="40000"/>
                    </a:lnSpc>
                    <a:spcBef>
                      <a:spcPct val="50000"/>
                    </a:spcBef>
                    <a:buClrTx/>
                    <a:buFontTx/>
                    <a:buNone/>
                  </a:pPr>
                  <a:r>
                    <a:rPr kumimoji="1" lang="en-US" altLang="zh-CN" sz="1800">
                      <a:solidFill>
                        <a:schemeClr val="tx2"/>
                      </a:solidFill>
                      <a:latin typeface="Times New Roman" panose="02020603050405020304" pitchFamily="18" charset="0"/>
                    </a:rPr>
                    <a:t>	 ………………</a:t>
                  </a:r>
                </a:p>
              </p:txBody>
            </p:sp>
            <p:sp>
              <p:nvSpPr>
                <p:cNvPr id="14366" name="Oval 10">
                  <a:extLst>
                    <a:ext uri="{FF2B5EF4-FFF2-40B4-BE49-F238E27FC236}">
                      <a16:creationId xmlns:a16="http://schemas.microsoft.com/office/drawing/2014/main" id="{54466BAE-ADC8-4909-9C59-529538226ABB}"/>
                    </a:ext>
                  </a:extLst>
                </p:cNvPr>
                <p:cNvSpPr>
                  <a:spLocks noChangeArrowheads="1"/>
                </p:cNvSpPr>
                <p:nvPr/>
              </p:nvSpPr>
              <p:spPr bwMode="auto">
                <a:xfrm>
                  <a:off x="2032" y="2000"/>
                  <a:ext cx="160" cy="160"/>
                </a:xfrm>
                <a:prstGeom prst="ellipse">
                  <a:avLst/>
                </a:prstGeom>
                <a:noFill/>
                <a:ln w="12700" cap="sq">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578" tIns="44793" rIns="89578" bIns="44793" anchor="ct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fontAlgn="t">
                    <a:spcBef>
                      <a:spcPct val="0"/>
                    </a:spcBef>
                    <a:buClrTx/>
                    <a:buFontTx/>
                    <a:buNone/>
                  </a:pPr>
                  <a:r>
                    <a:rPr kumimoji="1" lang="en-US" altLang="zh-CN" sz="1700">
                      <a:solidFill>
                        <a:schemeClr val="tx2"/>
                      </a:solidFill>
                      <a:latin typeface="Times New Roman" panose="02020603050405020304" pitchFamily="18" charset="0"/>
                    </a:rPr>
                    <a:t>1</a:t>
                  </a:r>
                </a:p>
              </p:txBody>
            </p:sp>
            <p:sp>
              <p:nvSpPr>
                <p:cNvPr id="14367" name="Oval 11">
                  <a:extLst>
                    <a:ext uri="{FF2B5EF4-FFF2-40B4-BE49-F238E27FC236}">
                      <a16:creationId xmlns:a16="http://schemas.microsoft.com/office/drawing/2014/main" id="{0E08B0ED-BAD3-41B1-AC92-131EC48DA675}"/>
                    </a:ext>
                  </a:extLst>
                </p:cNvPr>
                <p:cNvSpPr>
                  <a:spLocks noChangeArrowheads="1"/>
                </p:cNvSpPr>
                <p:nvPr/>
              </p:nvSpPr>
              <p:spPr bwMode="auto">
                <a:xfrm>
                  <a:off x="3763" y="2000"/>
                  <a:ext cx="160" cy="160"/>
                </a:xfrm>
                <a:prstGeom prst="ellipse">
                  <a:avLst/>
                </a:prstGeom>
                <a:noFill/>
                <a:ln w="12700" cap="sq">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578" tIns="44793" rIns="89578" bIns="44793" anchor="ct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fontAlgn="t">
                    <a:spcBef>
                      <a:spcPct val="0"/>
                    </a:spcBef>
                    <a:buClrTx/>
                    <a:buFontTx/>
                    <a:buNone/>
                  </a:pPr>
                  <a:r>
                    <a:rPr kumimoji="1" lang="en-US" altLang="zh-CN" sz="1700">
                      <a:solidFill>
                        <a:schemeClr val="tx2"/>
                      </a:solidFill>
                      <a:latin typeface="Times New Roman" panose="02020603050405020304" pitchFamily="18" charset="0"/>
                    </a:rPr>
                    <a:t>94</a:t>
                  </a:r>
                </a:p>
              </p:txBody>
            </p:sp>
            <p:sp>
              <p:nvSpPr>
                <p:cNvPr id="14368" name="Oval 12">
                  <a:extLst>
                    <a:ext uri="{FF2B5EF4-FFF2-40B4-BE49-F238E27FC236}">
                      <a16:creationId xmlns:a16="http://schemas.microsoft.com/office/drawing/2014/main" id="{C032951B-0EBA-45A7-A76A-DCA684A07D8C}"/>
                    </a:ext>
                  </a:extLst>
                </p:cNvPr>
                <p:cNvSpPr>
                  <a:spLocks noChangeArrowheads="1"/>
                </p:cNvSpPr>
                <p:nvPr/>
              </p:nvSpPr>
              <p:spPr bwMode="auto">
                <a:xfrm>
                  <a:off x="2245" y="2000"/>
                  <a:ext cx="160" cy="160"/>
                </a:xfrm>
                <a:prstGeom prst="ellipse">
                  <a:avLst/>
                </a:prstGeom>
                <a:noFill/>
                <a:ln w="12700" cap="sq">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578" tIns="44793" rIns="89578" bIns="44793" anchor="ct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fontAlgn="t">
                    <a:spcBef>
                      <a:spcPct val="0"/>
                    </a:spcBef>
                    <a:buClrTx/>
                    <a:buFontTx/>
                    <a:buNone/>
                  </a:pPr>
                  <a:r>
                    <a:rPr kumimoji="1" lang="en-US" altLang="zh-CN" sz="1700">
                      <a:solidFill>
                        <a:schemeClr val="tx2"/>
                      </a:solidFill>
                      <a:latin typeface="Times New Roman" panose="02020603050405020304" pitchFamily="18" charset="0"/>
                    </a:rPr>
                    <a:t>2</a:t>
                  </a:r>
                </a:p>
              </p:txBody>
            </p:sp>
            <p:sp>
              <p:nvSpPr>
                <p:cNvPr id="14369" name="Oval 13">
                  <a:extLst>
                    <a:ext uri="{FF2B5EF4-FFF2-40B4-BE49-F238E27FC236}">
                      <a16:creationId xmlns:a16="http://schemas.microsoft.com/office/drawing/2014/main" id="{15927E9C-1C6E-4093-8C79-5AA581C25350}"/>
                    </a:ext>
                  </a:extLst>
                </p:cNvPr>
                <p:cNvSpPr>
                  <a:spLocks noChangeArrowheads="1"/>
                </p:cNvSpPr>
                <p:nvPr/>
              </p:nvSpPr>
              <p:spPr bwMode="auto">
                <a:xfrm>
                  <a:off x="2458" y="2000"/>
                  <a:ext cx="160" cy="160"/>
                </a:xfrm>
                <a:prstGeom prst="ellipse">
                  <a:avLst/>
                </a:prstGeom>
                <a:noFill/>
                <a:ln w="12700" cap="sq">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578" tIns="44793" rIns="89578" bIns="44793" anchor="ct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fontAlgn="t">
                    <a:spcBef>
                      <a:spcPct val="0"/>
                    </a:spcBef>
                    <a:buClrTx/>
                    <a:buFontTx/>
                    <a:buNone/>
                  </a:pPr>
                  <a:r>
                    <a:rPr kumimoji="1" lang="en-US" altLang="zh-CN" sz="1700">
                      <a:solidFill>
                        <a:schemeClr val="tx2"/>
                      </a:solidFill>
                      <a:latin typeface="Times New Roman" panose="02020603050405020304" pitchFamily="18" charset="0"/>
                    </a:rPr>
                    <a:t>3</a:t>
                  </a:r>
                </a:p>
              </p:txBody>
            </p:sp>
            <p:sp>
              <p:nvSpPr>
                <p:cNvPr id="14370" name="Text Box 14">
                  <a:extLst>
                    <a:ext uri="{FF2B5EF4-FFF2-40B4-BE49-F238E27FC236}">
                      <a16:creationId xmlns:a16="http://schemas.microsoft.com/office/drawing/2014/main" id="{92560AF3-68E7-4A70-B9E4-6D3971004261}"/>
                    </a:ext>
                  </a:extLst>
                </p:cNvPr>
                <p:cNvSpPr txBox="1">
                  <a:spLocks noChangeArrowheads="1"/>
                </p:cNvSpPr>
                <p:nvPr/>
              </p:nvSpPr>
              <p:spPr bwMode="auto">
                <a:xfrm>
                  <a:off x="2766" y="1771"/>
                  <a:ext cx="431" cy="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9578" tIns="44793" rIns="89578" bIns="44793">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kumimoji="1" lang="zh-CN" altLang="en-US" sz="1800">
                      <a:solidFill>
                        <a:schemeClr val="hlink"/>
                      </a:solidFill>
                    </a:rPr>
                    <a:t>位号</a:t>
                  </a:r>
                  <a:endParaRPr kumimoji="1" lang="zh-CN" altLang="en-US" sz="1800">
                    <a:solidFill>
                      <a:schemeClr val="tx2"/>
                    </a:solidFill>
                  </a:endParaRPr>
                </a:p>
              </p:txBody>
            </p:sp>
            <p:sp>
              <p:nvSpPr>
                <p:cNvPr id="14371" name="AutoShape 15">
                  <a:extLst>
                    <a:ext uri="{FF2B5EF4-FFF2-40B4-BE49-F238E27FC236}">
                      <a16:creationId xmlns:a16="http://schemas.microsoft.com/office/drawing/2014/main" id="{183EB88E-20C9-4DBD-9E93-8F54A13B3B79}"/>
                    </a:ext>
                  </a:extLst>
                </p:cNvPr>
                <p:cNvSpPr>
                  <a:spLocks/>
                </p:cNvSpPr>
                <p:nvPr/>
              </p:nvSpPr>
              <p:spPr bwMode="auto">
                <a:xfrm rot="5400000">
                  <a:off x="2948" y="1139"/>
                  <a:ext cx="90" cy="1724"/>
                </a:xfrm>
                <a:prstGeom prst="leftBrace">
                  <a:avLst>
                    <a:gd name="adj1" fmla="val 159630"/>
                    <a:gd name="adj2" fmla="val 50000"/>
                  </a:avLst>
                </a:prstGeom>
                <a:noFill/>
                <a:ln w="952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600" b="0"/>
                </a:p>
              </p:txBody>
            </p:sp>
          </p:grpSp>
          <p:grpSp>
            <p:nvGrpSpPr>
              <p:cNvPr id="14354" name="Group 16">
                <a:extLst>
                  <a:ext uri="{FF2B5EF4-FFF2-40B4-BE49-F238E27FC236}">
                    <a16:creationId xmlns:a16="http://schemas.microsoft.com/office/drawing/2014/main" id="{F9C38AEB-1A7B-40A7-94B8-B911FA03F453}"/>
                  </a:ext>
                </a:extLst>
              </p:cNvPr>
              <p:cNvGrpSpPr>
                <a:grpSpLocks/>
              </p:cNvGrpSpPr>
              <p:nvPr/>
            </p:nvGrpSpPr>
            <p:grpSpPr bwMode="auto">
              <a:xfrm>
                <a:off x="1543" y="2092"/>
                <a:ext cx="543" cy="1866"/>
                <a:chOff x="1543" y="2092"/>
                <a:chExt cx="543" cy="1866"/>
              </a:xfrm>
            </p:grpSpPr>
            <p:sp>
              <p:nvSpPr>
                <p:cNvPr id="14355" name="Text Box 17">
                  <a:extLst>
                    <a:ext uri="{FF2B5EF4-FFF2-40B4-BE49-F238E27FC236}">
                      <a16:creationId xmlns:a16="http://schemas.microsoft.com/office/drawing/2014/main" id="{FE699D2A-309F-4E6A-8065-ECA616620F30}"/>
                    </a:ext>
                  </a:extLst>
                </p:cNvPr>
                <p:cNvSpPr txBox="1">
                  <a:spLocks noChangeArrowheads="1"/>
                </p:cNvSpPr>
                <p:nvPr/>
              </p:nvSpPr>
              <p:spPr bwMode="auto">
                <a:xfrm>
                  <a:off x="1811" y="2194"/>
                  <a:ext cx="275" cy="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lIns="89578" tIns="44793" rIns="89578" bIns="44793">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fontAlgn="t">
                    <a:lnSpc>
                      <a:spcPct val="90000"/>
                    </a:lnSpc>
                    <a:spcBef>
                      <a:spcPct val="50000"/>
                    </a:spcBef>
                    <a:buClrTx/>
                    <a:buFontTx/>
                    <a:buNone/>
                  </a:pPr>
                  <a:r>
                    <a:rPr kumimoji="1" lang="en-US" altLang="zh-CN" sz="1800">
                      <a:solidFill>
                        <a:schemeClr val="tx2"/>
                      </a:solidFill>
                      <a:latin typeface="Times New Roman" panose="02020603050405020304" pitchFamily="18" charset="0"/>
                    </a:rPr>
                    <a:t>              ……         ……</a:t>
                  </a:r>
                  <a:endParaRPr kumimoji="1" lang="en-US" altLang="zh-CN" sz="1800">
                    <a:solidFill>
                      <a:schemeClr val="hlink"/>
                    </a:solidFill>
                    <a:latin typeface="Times New Roman" panose="02020603050405020304" pitchFamily="18" charset="0"/>
                  </a:endParaRPr>
                </a:p>
              </p:txBody>
            </p:sp>
            <p:sp>
              <p:nvSpPr>
                <p:cNvPr id="14356" name="Oval 18">
                  <a:extLst>
                    <a:ext uri="{FF2B5EF4-FFF2-40B4-BE49-F238E27FC236}">
                      <a16:creationId xmlns:a16="http://schemas.microsoft.com/office/drawing/2014/main" id="{DC74EE5D-0B27-4F4A-9CFE-F5BB84779B56}"/>
                    </a:ext>
                  </a:extLst>
                </p:cNvPr>
                <p:cNvSpPr>
                  <a:spLocks noChangeArrowheads="1"/>
                </p:cNvSpPr>
                <p:nvPr/>
              </p:nvSpPr>
              <p:spPr bwMode="auto">
                <a:xfrm>
                  <a:off x="1836" y="2092"/>
                  <a:ext cx="160" cy="160"/>
                </a:xfrm>
                <a:prstGeom prst="ellipse">
                  <a:avLst/>
                </a:prstGeom>
                <a:noFill/>
                <a:ln w="12700" cap="sq">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578" tIns="44793" rIns="89578" bIns="44793" anchor="ct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fontAlgn="t">
                    <a:spcBef>
                      <a:spcPct val="0"/>
                    </a:spcBef>
                    <a:buClrTx/>
                    <a:buFontTx/>
                    <a:buNone/>
                  </a:pPr>
                  <a:r>
                    <a:rPr kumimoji="1" lang="en-US" altLang="zh-CN" sz="1700">
                      <a:solidFill>
                        <a:schemeClr val="tx2"/>
                      </a:solidFill>
                      <a:latin typeface="Times New Roman" panose="02020603050405020304" pitchFamily="18" charset="0"/>
                    </a:rPr>
                    <a:t>1</a:t>
                  </a:r>
                </a:p>
              </p:txBody>
            </p:sp>
            <p:sp>
              <p:nvSpPr>
                <p:cNvPr id="14357" name="Oval 19">
                  <a:extLst>
                    <a:ext uri="{FF2B5EF4-FFF2-40B4-BE49-F238E27FC236}">
                      <a16:creationId xmlns:a16="http://schemas.microsoft.com/office/drawing/2014/main" id="{C0F53522-09E7-41B3-845B-DA18538C3BFB}"/>
                    </a:ext>
                  </a:extLst>
                </p:cNvPr>
                <p:cNvSpPr>
                  <a:spLocks noChangeArrowheads="1"/>
                </p:cNvSpPr>
                <p:nvPr/>
              </p:nvSpPr>
              <p:spPr bwMode="auto">
                <a:xfrm>
                  <a:off x="1822" y="2273"/>
                  <a:ext cx="160" cy="160"/>
                </a:xfrm>
                <a:prstGeom prst="ellipse">
                  <a:avLst/>
                </a:prstGeom>
                <a:noFill/>
                <a:ln w="12700" cap="sq">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578" tIns="44793" rIns="89578" bIns="44793" anchor="ct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fontAlgn="t">
                    <a:spcBef>
                      <a:spcPct val="0"/>
                    </a:spcBef>
                    <a:buClrTx/>
                    <a:buFontTx/>
                    <a:buNone/>
                  </a:pPr>
                  <a:r>
                    <a:rPr kumimoji="1" lang="en-US" altLang="zh-CN" sz="1700">
                      <a:solidFill>
                        <a:schemeClr val="tx2"/>
                      </a:solidFill>
                      <a:latin typeface="Times New Roman" panose="02020603050405020304" pitchFamily="18" charset="0"/>
                    </a:rPr>
                    <a:t>9</a:t>
                  </a:r>
                </a:p>
              </p:txBody>
            </p:sp>
            <p:sp>
              <p:nvSpPr>
                <p:cNvPr id="14358" name="Oval 20">
                  <a:extLst>
                    <a:ext uri="{FF2B5EF4-FFF2-40B4-BE49-F238E27FC236}">
                      <a16:creationId xmlns:a16="http://schemas.microsoft.com/office/drawing/2014/main" id="{FBAFE1C4-A48E-4176-A34E-85CDBB5E6DF5}"/>
                    </a:ext>
                  </a:extLst>
                </p:cNvPr>
                <p:cNvSpPr>
                  <a:spLocks noChangeArrowheads="1"/>
                </p:cNvSpPr>
                <p:nvPr/>
              </p:nvSpPr>
              <p:spPr bwMode="auto">
                <a:xfrm>
                  <a:off x="1822" y="2409"/>
                  <a:ext cx="160" cy="160"/>
                </a:xfrm>
                <a:prstGeom prst="ellipse">
                  <a:avLst/>
                </a:prstGeom>
                <a:noFill/>
                <a:ln w="12700" cap="sq">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578" tIns="44793" rIns="89578" bIns="44793" anchor="ct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fontAlgn="t">
                    <a:spcBef>
                      <a:spcPct val="0"/>
                    </a:spcBef>
                    <a:buClrTx/>
                    <a:buFontTx/>
                    <a:buNone/>
                  </a:pPr>
                  <a:r>
                    <a:rPr kumimoji="1" lang="en-US" altLang="zh-CN" sz="1700">
                      <a:solidFill>
                        <a:schemeClr val="tx2"/>
                      </a:solidFill>
                      <a:latin typeface="Times New Roman" panose="02020603050405020304" pitchFamily="18" charset="0"/>
                    </a:rPr>
                    <a:t>16</a:t>
                  </a:r>
                </a:p>
              </p:txBody>
            </p:sp>
            <p:sp>
              <p:nvSpPr>
                <p:cNvPr id="14359" name="Oval 21">
                  <a:extLst>
                    <a:ext uri="{FF2B5EF4-FFF2-40B4-BE49-F238E27FC236}">
                      <a16:creationId xmlns:a16="http://schemas.microsoft.com/office/drawing/2014/main" id="{D960D2E9-304B-431A-8FAD-EA936B6C3495}"/>
                    </a:ext>
                  </a:extLst>
                </p:cNvPr>
                <p:cNvSpPr>
                  <a:spLocks noChangeArrowheads="1"/>
                </p:cNvSpPr>
                <p:nvPr/>
              </p:nvSpPr>
              <p:spPr bwMode="auto">
                <a:xfrm>
                  <a:off x="1822" y="2998"/>
                  <a:ext cx="160" cy="160"/>
                </a:xfrm>
                <a:prstGeom prst="ellipse">
                  <a:avLst/>
                </a:prstGeom>
                <a:noFill/>
                <a:ln w="12700" cap="sq">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578" tIns="44793" rIns="89578" bIns="44793" anchor="ct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fontAlgn="t">
                    <a:spcBef>
                      <a:spcPct val="0"/>
                    </a:spcBef>
                    <a:buClrTx/>
                    <a:buFontTx/>
                    <a:buNone/>
                  </a:pPr>
                  <a:r>
                    <a:rPr kumimoji="1" lang="en-US" altLang="zh-CN" sz="1700">
                      <a:solidFill>
                        <a:schemeClr val="tx2"/>
                      </a:solidFill>
                      <a:latin typeface="Times New Roman" panose="02020603050405020304" pitchFamily="18" charset="0"/>
                    </a:rPr>
                    <a:t>55</a:t>
                  </a:r>
                </a:p>
              </p:txBody>
            </p:sp>
            <p:sp>
              <p:nvSpPr>
                <p:cNvPr id="14360" name="Oval 22">
                  <a:extLst>
                    <a:ext uri="{FF2B5EF4-FFF2-40B4-BE49-F238E27FC236}">
                      <a16:creationId xmlns:a16="http://schemas.microsoft.com/office/drawing/2014/main" id="{8E39B91F-258E-4D59-9FA6-6129747B78AA}"/>
                    </a:ext>
                  </a:extLst>
                </p:cNvPr>
                <p:cNvSpPr>
                  <a:spLocks noChangeArrowheads="1"/>
                </p:cNvSpPr>
                <p:nvPr/>
              </p:nvSpPr>
              <p:spPr bwMode="auto">
                <a:xfrm>
                  <a:off x="1822" y="3135"/>
                  <a:ext cx="160" cy="160"/>
                </a:xfrm>
                <a:prstGeom prst="ellipse">
                  <a:avLst/>
                </a:prstGeom>
                <a:noFill/>
                <a:ln w="12700" cap="sq">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578" tIns="44793" rIns="89578" bIns="44793" anchor="ct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fontAlgn="t">
                    <a:spcBef>
                      <a:spcPct val="0"/>
                    </a:spcBef>
                    <a:buClrTx/>
                    <a:buFontTx/>
                    <a:buNone/>
                  </a:pPr>
                  <a:r>
                    <a:rPr kumimoji="1" lang="en-US" altLang="zh-CN" sz="1700">
                      <a:solidFill>
                        <a:schemeClr val="tx2"/>
                      </a:solidFill>
                      <a:latin typeface="Times New Roman" panose="02020603050405020304" pitchFamily="18" charset="0"/>
                    </a:rPr>
                    <a:t>56</a:t>
                  </a:r>
                </a:p>
              </p:txBody>
            </p:sp>
            <p:sp>
              <p:nvSpPr>
                <p:cNvPr id="14361" name="Oval 23">
                  <a:extLst>
                    <a:ext uri="{FF2B5EF4-FFF2-40B4-BE49-F238E27FC236}">
                      <a16:creationId xmlns:a16="http://schemas.microsoft.com/office/drawing/2014/main" id="{1F6962C2-14BA-4EAD-B878-46FA0FB612D1}"/>
                    </a:ext>
                  </a:extLst>
                </p:cNvPr>
                <p:cNvSpPr>
                  <a:spLocks noChangeArrowheads="1"/>
                </p:cNvSpPr>
                <p:nvPr/>
              </p:nvSpPr>
              <p:spPr bwMode="auto">
                <a:xfrm>
                  <a:off x="1822" y="3585"/>
                  <a:ext cx="160" cy="160"/>
                </a:xfrm>
                <a:prstGeom prst="ellipse">
                  <a:avLst/>
                </a:prstGeom>
                <a:noFill/>
                <a:ln w="12700" cap="sq">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578" tIns="44793" rIns="89578" bIns="44793" anchor="ct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fontAlgn="t">
                    <a:spcBef>
                      <a:spcPct val="0"/>
                    </a:spcBef>
                    <a:buClrTx/>
                    <a:buFontTx/>
                    <a:buNone/>
                  </a:pPr>
                  <a:r>
                    <a:rPr kumimoji="1" lang="en-US" altLang="zh-CN" sz="1700">
                      <a:solidFill>
                        <a:schemeClr val="tx2"/>
                      </a:solidFill>
                      <a:latin typeface="Times New Roman" panose="02020603050405020304" pitchFamily="18" charset="0"/>
                    </a:rPr>
                    <a:t>87</a:t>
                  </a:r>
                </a:p>
              </p:txBody>
            </p:sp>
            <p:sp>
              <p:nvSpPr>
                <p:cNvPr id="14362" name="Oval 24">
                  <a:extLst>
                    <a:ext uri="{FF2B5EF4-FFF2-40B4-BE49-F238E27FC236}">
                      <a16:creationId xmlns:a16="http://schemas.microsoft.com/office/drawing/2014/main" id="{E095521A-7852-44DC-9A66-7F05FEF57B72}"/>
                    </a:ext>
                  </a:extLst>
                </p:cNvPr>
                <p:cNvSpPr>
                  <a:spLocks noChangeArrowheads="1"/>
                </p:cNvSpPr>
                <p:nvPr/>
              </p:nvSpPr>
              <p:spPr bwMode="auto">
                <a:xfrm>
                  <a:off x="1822" y="3798"/>
                  <a:ext cx="160" cy="160"/>
                </a:xfrm>
                <a:prstGeom prst="ellipse">
                  <a:avLst/>
                </a:prstGeom>
                <a:noFill/>
                <a:ln w="12700" cap="sq">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578" tIns="44793" rIns="89578" bIns="44793" anchor="ct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fontAlgn="t">
                    <a:spcBef>
                      <a:spcPct val="0"/>
                    </a:spcBef>
                    <a:buClrTx/>
                    <a:buFontTx/>
                    <a:buNone/>
                  </a:pPr>
                  <a:r>
                    <a:rPr kumimoji="1" lang="en-US" altLang="zh-CN" sz="1700">
                      <a:solidFill>
                        <a:schemeClr val="tx2"/>
                      </a:solidFill>
                      <a:latin typeface="Times New Roman" panose="02020603050405020304" pitchFamily="18" charset="0"/>
                    </a:rPr>
                    <a:t>94</a:t>
                  </a:r>
                </a:p>
              </p:txBody>
            </p:sp>
            <p:sp>
              <p:nvSpPr>
                <p:cNvPr id="14363" name="AutoShape 25">
                  <a:extLst>
                    <a:ext uri="{FF2B5EF4-FFF2-40B4-BE49-F238E27FC236}">
                      <a16:creationId xmlns:a16="http://schemas.microsoft.com/office/drawing/2014/main" id="{53231C42-C3D2-491D-B59E-08A920239FCB}"/>
                    </a:ext>
                  </a:extLst>
                </p:cNvPr>
                <p:cNvSpPr>
                  <a:spLocks/>
                </p:cNvSpPr>
                <p:nvPr/>
              </p:nvSpPr>
              <p:spPr bwMode="auto">
                <a:xfrm>
                  <a:off x="1746" y="2183"/>
                  <a:ext cx="91" cy="1678"/>
                </a:xfrm>
                <a:prstGeom prst="leftBrace">
                  <a:avLst>
                    <a:gd name="adj1" fmla="val 153663"/>
                    <a:gd name="adj2" fmla="val 50000"/>
                  </a:avLst>
                </a:prstGeom>
                <a:noFill/>
                <a:ln w="952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600" b="0"/>
                </a:p>
              </p:txBody>
            </p:sp>
            <p:sp>
              <p:nvSpPr>
                <p:cNvPr id="14364" name="Text Box 26">
                  <a:extLst>
                    <a:ext uri="{FF2B5EF4-FFF2-40B4-BE49-F238E27FC236}">
                      <a16:creationId xmlns:a16="http://schemas.microsoft.com/office/drawing/2014/main" id="{0EB4064D-F823-47F5-AF79-D5F7BD424644}"/>
                    </a:ext>
                  </a:extLst>
                </p:cNvPr>
                <p:cNvSpPr txBox="1">
                  <a:spLocks noChangeArrowheads="1"/>
                </p:cNvSpPr>
                <p:nvPr/>
              </p:nvSpPr>
              <p:spPr bwMode="auto">
                <a:xfrm>
                  <a:off x="1543" y="2818"/>
                  <a:ext cx="288" cy="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lIns="89578" tIns="44793" rIns="89578" bIns="44793">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kumimoji="1" lang="zh-CN" altLang="en-US" sz="1800">
                      <a:solidFill>
                        <a:schemeClr val="hlink"/>
                      </a:solidFill>
                    </a:rPr>
                    <a:t>区 号</a:t>
                  </a:r>
                </a:p>
              </p:txBody>
            </p:sp>
          </p:grpSp>
        </p:grpSp>
        <p:sp>
          <p:nvSpPr>
            <p:cNvPr id="14347" name="Text Box 27">
              <a:extLst>
                <a:ext uri="{FF2B5EF4-FFF2-40B4-BE49-F238E27FC236}">
                  <a16:creationId xmlns:a16="http://schemas.microsoft.com/office/drawing/2014/main" id="{2E7306D6-DF7C-4141-BB38-100F7BB41E52}"/>
                </a:ext>
              </a:extLst>
            </p:cNvPr>
            <p:cNvSpPr txBox="1">
              <a:spLocks noChangeArrowheads="1"/>
            </p:cNvSpPr>
            <p:nvPr/>
          </p:nvSpPr>
          <p:spPr bwMode="auto">
            <a:xfrm>
              <a:off x="2358" y="2819"/>
              <a:ext cx="1315" cy="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9578" tIns="44793" rIns="89578" bIns="44793">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kumimoji="1" lang="en-US" altLang="zh-CN" sz="1800">
                  <a:solidFill>
                    <a:schemeClr val="hlink"/>
                  </a:solidFill>
                </a:rPr>
                <a:t>(</a:t>
              </a:r>
              <a:r>
                <a:rPr kumimoji="1" lang="zh-CN" altLang="en-US" sz="1800">
                  <a:solidFill>
                    <a:schemeClr val="hlink"/>
                  </a:solidFill>
                </a:rPr>
                <a:t>按汉语拼音排列</a:t>
              </a:r>
              <a:r>
                <a:rPr kumimoji="1" lang="en-US" altLang="zh-CN" sz="1800">
                  <a:solidFill>
                    <a:schemeClr val="hlink"/>
                  </a:solidFill>
                </a:rPr>
                <a:t>)</a:t>
              </a:r>
            </a:p>
          </p:txBody>
        </p:sp>
        <p:sp>
          <p:nvSpPr>
            <p:cNvPr id="14348" name="Text Box 28">
              <a:extLst>
                <a:ext uri="{FF2B5EF4-FFF2-40B4-BE49-F238E27FC236}">
                  <a16:creationId xmlns:a16="http://schemas.microsoft.com/office/drawing/2014/main" id="{726540F7-CBBE-471A-B0C2-E8F59A7FC1B3}"/>
                </a:ext>
              </a:extLst>
            </p:cNvPr>
            <p:cNvSpPr txBox="1">
              <a:spLocks noChangeArrowheads="1"/>
            </p:cNvSpPr>
            <p:nvPr/>
          </p:nvSpPr>
          <p:spPr bwMode="auto">
            <a:xfrm>
              <a:off x="2358" y="3474"/>
              <a:ext cx="1270" cy="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9578" tIns="44793" rIns="89578" bIns="44793">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kumimoji="1" lang="en-US" altLang="zh-CN" sz="1800">
                  <a:solidFill>
                    <a:schemeClr val="hlink"/>
                  </a:solidFill>
                </a:rPr>
                <a:t>(</a:t>
              </a:r>
              <a:r>
                <a:rPr kumimoji="1" lang="zh-CN" altLang="en-US" sz="1800">
                  <a:solidFill>
                    <a:schemeClr val="hlink"/>
                  </a:solidFill>
                </a:rPr>
                <a:t>按偏旁部首排列</a:t>
              </a:r>
              <a:r>
                <a:rPr kumimoji="1" lang="en-US" altLang="zh-CN" sz="1800">
                  <a:solidFill>
                    <a:schemeClr val="hlink"/>
                  </a:solidFill>
                </a:rPr>
                <a:t>)</a:t>
              </a:r>
            </a:p>
          </p:txBody>
        </p:sp>
      </p:grpSp>
      <p:sp>
        <p:nvSpPr>
          <p:cNvPr id="14339" name="Rectangle 29">
            <a:extLst>
              <a:ext uri="{FF2B5EF4-FFF2-40B4-BE49-F238E27FC236}">
                <a16:creationId xmlns:a16="http://schemas.microsoft.com/office/drawing/2014/main" id="{2A97824B-F6CD-4F59-B445-83E885AF6C5A}"/>
              </a:ext>
            </a:extLst>
          </p:cNvPr>
          <p:cNvSpPr>
            <a:spLocks noGrp="1" noChangeArrowheads="1"/>
          </p:cNvSpPr>
          <p:nvPr>
            <p:ph type="title"/>
          </p:nvPr>
        </p:nvSpPr>
        <p:spPr/>
        <p:txBody>
          <a:bodyPr/>
          <a:lstStyle/>
          <a:p>
            <a:pPr eaLnBrk="1" hangingPunct="1"/>
            <a:r>
              <a:rPr lang="en-US" altLang="zh-CN">
                <a:solidFill>
                  <a:srgbClr val="1307B1"/>
                </a:solidFill>
              </a:rPr>
              <a:t>GB2312</a:t>
            </a:r>
            <a:r>
              <a:rPr lang="zh-CN" altLang="en-US">
                <a:solidFill>
                  <a:srgbClr val="1307B1"/>
                </a:solidFill>
              </a:rPr>
              <a:t>汉字编码字符集</a:t>
            </a:r>
          </a:p>
        </p:txBody>
      </p:sp>
      <p:sp>
        <p:nvSpPr>
          <p:cNvPr id="14340" name="Rectangle 30">
            <a:extLst>
              <a:ext uri="{FF2B5EF4-FFF2-40B4-BE49-F238E27FC236}">
                <a16:creationId xmlns:a16="http://schemas.microsoft.com/office/drawing/2014/main" id="{76D200AE-CCF8-4CBB-9FD6-FA3EE9A4CB01}"/>
              </a:ext>
            </a:extLst>
          </p:cNvPr>
          <p:cNvSpPr>
            <a:spLocks noGrp="1" noChangeArrowheads="1"/>
          </p:cNvSpPr>
          <p:nvPr>
            <p:ph type="body" idx="1"/>
          </p:nvPr>
        </p:nvSpPr>
        <p:spPr>
          <a:xfrm>
            <a:off x="1986004" y="935139"/>
            <a:ext cx="8313738" cy="1657350"/>
          </a:xfrm>
        </p:spPr>
        <p:txBody>
          <a:bodyPr/>
          <a:lstStyle/>
          <a:p>
            <a:pPr eaLnBrk="1" hangingPunct="1">
              <a:lnSpc>
                <a:spcPct val="110000"/>
              </a:lnSpc>
            </a:pPr>
            <a:r>
              <a:rPr lang="en-US" altLang="zh-CN" sz="3200" dirty="0"/>
              <a:t>1980</a:t>
            </a:r>
            <a:r>
              <a:rPr lang="zh-CN" altLang="en-US" sz="3200" dirty="0"/>
              <a:t>年颁布</a:t>
            </a:r>
            <a:r>
              <a:rPr lang="en-US" altLang="zh-CN" sz="3200" dirty="0"/>
              <a:t>《</a:t>
            </a:r>
            <a:r>
              <a:rPr lang="zh-CN" altLang="en-US" sz="3200" dirty="0"/>
              <a:t>信息交换用汉字编码字符集</a:t>
            </a:r>
            <a:r>
              <a:rPr lang="en-US" altLang="zh-CN" sz="3200" dirty="0"/>
              <a:t>·</a:t>
            </a:r>
            <a:r>
              <a:rPr lang="zh-CN" altLang="en-US" sz="3200" dirty="0"/>
              <a:t>基本集</a:t>
            </a:r>
            <a:r>
              <a:rPr lang="en-US" altLang="zh-CN" sz="3200" dirty="0"/>
              <a:t>》——</a:t>
            </a:r>
            <a:r>
              <a:rPr lang="en-US" altLang="zh-CN" sz="3200" dirty="0">
                <a:solidFill>
                  <a:srgbClr val="1307B1"/>
                </a:solidFill>
              </a:rPr>
              <a:t>GB2312-1980</a:t>
            </a:r>
            <a:endParaRPr lang="en-US" altLang="zh-CN" sz="3200" dirty="0"/>
          </a:p>
          <a:p>
            <a:pPr eaLnBrk="1" hangingPunct="1">
              <a:lnSpc>
                <a:spcPct val="110000"/>
              </a:lnSpc>
            </a:pPr>
            <a:r>
              <a:rPr lang="en-US" altLang="zh-CN" sz="3200" dirty="0"/>
              <a:t>GB2312</a:t>
            </a:r>
            <a:r>
              <a:rPr lang="zh-CN" altLang="en-US" sz="3200" dirty="0"/>
              <a:t>字符集由三个部分构成：</a:t>
            </a:r>
          </a:p>
        </p:txBody>
      </p:sp>
      <p:sp>
        <p:nvSpPr>
          <p:cNvPr id="68639" name="AutoShape 31">
            <a:extLst>
              <a:ext uri="{FF2B5EF4-FFF2-40B4-BE49-F238E27FC236}">
                <a16:creationId xmlns:a16="http://schemas.microsoft.com/office/drawing/2014/main" id="{7F561265-40C9-4F69-A8FF-84C6808D1AD3}"/>
              </a:ext>
            </a:extLst>
          </p:cNvPr>
          <p:cNvSpPr>
            <a:spLocks noChangeArrowheads="1"/>
          </p:cNvSpPr>
          <p:nvPr/>
        </p:nvSpPr>
        <p:spPr bwMode="auto">
          <a:xfrm>
            <a:off x="1992313" y="3714751"/>
            <a:ext cx="1979612" cy="1693863"/>
          </a:xfrm>
          <a:prstGeom prst="wedgeRoundRectCallout">
            <a:avLst>
              <a:gd name="adj1" fmla="val 107019"/>
              <a:gd name="adj2" fmla="val -53755"/>
              <a:gd name="adj3" fmla="val 16667"/>
            </a:avLst>
          </a:prstGeom>
          <a:noFill/>
          <a:ln w="952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7646" tIns="10798" rIns="17646" bIns="10798"/>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kumimoji="1" lang="zh-CN" altLang="en-US" sz="2000" dirty="0">
                <a:solidFill>
                  <a:schemeClr val="hlink"/>
                </a:solidFill>
              </a:rPr>
              <a:t>拉丁字母、俄文、日文平假名与片假名、希腊字母、汉语拼音等共</a:t>
            </a:r>
            <a:r>
              <a:rPr kumimoji="1" lang="en-US" altLang="zh-CN" sz="2000" dirty="0">
                <a:solidFill>
                  <a:schemeClr val="hlink"/>
                </a:solidFill>
              </a:rPr>
              <a:t>682</a:t>
            </a:r>
            <a:r>
              <a:rPr kumimoji="1" lang="zh-CN" altLang="en-US" sz="2000" dirty="0">
                <a:solidFill>
                  <a:schemeClr val="hlink"/>
                </a:solidFill>
              </a:rPr>
              <a:t>个</a:t>
            </a:r>
          </a:p>
        </p:txBody>
      </p:sp>
      <p:grpSp>
        <p:nvGrpSpPr>
          <p:cNvPr id="68640" name="Group 32">
            <a:extLst>
              <a:ext uri="{FF2B5EF4-FFF2-40B4-BE49-F238E27FC236}">
                <a16:creationId xmlns:a16="http://schemas.microsoft.com/office/drawing/2014/main" id="{120A090C-ED58-4D33-941F-9FBD9E80881C}"/>
              </a:ext>
            </a:extLst>
          </p:cNvPr>
          <p:cNvGrpSpPr>
            <a:grpSpLocks/>
          </p:cNvGrpSpPr>
          <p:nvPr/>
        </p:nvGrpSpPr>
        <p:grpSpPr bwMode="auto">
          <a:xfrm>
            <a:off x="7824788" y="3176589"/>
            <a:ext cx="2698750" cy="3132137"/>
            <a:chOff x="3969" y="2001"/>
            <a:chExt cx="1701" cy="1973"/>
          </a:xfrm>
        </p:grpSpPr>
        <p:sp>
          <p:nvSpPr>
            <p:cNvPr id="14344" name="AutoShape 33">
              <a:extLst>
                <a:ext uri="{FF2B5EF4-FFF2-40B4-BE49-F238E27FC236}">
                  <a16:creationId xmlns:a16="http://schemas.microsoft.com/office/drawing/2014/main" id="{2EAB7BBF-6CD1-4FEA-B3C2-2E383AA888BD}"/>
                </a:ext>
              </a:extLst>
            </p:cNvPr>
            <p:cNvSpPr>
              <a:spLocks noChangeArrowheads="1"/>
            </p:cNvSpPr>
            <p:nvPr/>
          </p:nvSpPr>
          <p:spPr bwMode="auto">
            <a:xfrm>
              <a:off x="4037" y="2001"/>
              <a:ext cx="1633" cy="1973"/>
            </a:xfrm>
            <a:prstGeom prst="wedgeRoundRectCallout">
              <a:avLst>
                <a:gd name="adj1" fmla="val -62005"/>
                <a:gd name="adj2" fmla="val -2051"/>
                <a:gd name="adj3"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7646" tIns="10798" rIns="17646" bIns="10798"/>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nSpc>
                  <a:spcPct val="120000"/>
                </a:lnSpc>
                <a:buClrTx/>
                <a:buFontTx/>
                <a:buNone/>
              </a:pPr>
              <a:r>
                <a:rPr kumimoji="1" lang="zh-CN" altLang="en-US" sz="2200"/>
                <a:t>共</a:t>
              </a:r>
              <a:r>
                <a:rPr kumimoji="1" lang="en-US" altLang="zh-CN" sz="2200"/>
                <a:t>6763</a:t>
              </a:r>
              <a:r>
                <a:rPr kumimoji="1" lang="zh-CN" altLang="en-US" sz="2200"/>
                <a:t>个汉字和</a:t>
              </a:r>
              <a:r>
                <a:rPr kumimoji="1" lang="en-US" altLang="zh-CN" sz="2200"/>
                <a:t>682</a:t>
              </a:r>
              <a:r>
                <a:rPr kumimoji="1" lang="zh-CN" altLang="en-US" sz="2200"/>
                <a:t>个符号，</a:t>
              </a:r>
              <a:r>
                <a:rPr kumimoji="1" lang="zh-CN" altLang="en-US" sz="2200">
                  <a:latin typeface="Times New Roman" panose="02020603050405020304" pitchFamily="18" charset="0"/>
                </a:rPr>
                <a:t>每个汉字或符号都有一个确定位置，该位置的区号和位号就是这个汉字的“区位码”</a:t>
              </a:r>
            </a:p>
          </p:txBody>
        </p:sp>
        <p:sp>
          <p:nvSpPr>
            <p:cNvPr id="14345" name="AutoShape 34">
              <a:extLst>
                <a:ext uri="{FF2B5EF4-FFF2-40B4-BE49-F238E27FC236}">
                  <a16:creationId xmlns:a16="http://schemas.microsoft.com/office/drawing/2014/main" id="{3625B774-D69A-4BD4-A52F-7A7670A89237}"/>
                </a:ext>
              </a:extLst>
            </p:cNvPr>
            <p:cNvSpPr>
              <a:spLocks/>
            </p:cNvSpPr>
            <p:nvPr/>
          </p:nvSpPr>
          <p:spPr bwMode="auto">
            <a:xfrm>
              <a:off x="3969" y="2183"/>
              <a:ext cx="113" cy="1497"/>
            </a:xfrm>
            <a:prstGeom prst="rightBrace">
              <a:avLst>
                <a:gd name="adj1" fmla="val 110398"/>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600" b="0"/>
            </a:p>
          </p:txBody>
        </p:sp>
      </p:grpSp>
      <p:sp>
        <p:nvSpPr>
          <p:cNvPr id="68643" name="Text Box 35">
            <a:extLst>
              <a:ext uri="{FF2B5EF4-FFF2-40B4-BE49-F238E27FC236}">
                <a16:creationId xmlns:a16="http://schemas.microsoft.com/office/drawing/2014/main" id="{A8B13F9F-4561-4722-8141-DD066A4C6A1D}"/>
              </a:ext>
            </a:extLst>
          </p:cNvPr>
          <p:cNvSpPr txBox="1">
            <a:spLocks noChangeArrowheads="1"/>
          </p:cNvSpPr>
          <p:nvPr/>
        </p:nvSpPr>
        <p:spPr bwMode="auto">
          <a:xfrm>
            <a:off x="2566989" y="6308726"/>
            <a:ext cx="59769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zh-CN" altLang="en-US" sz="1800">
                <a:solidFill>
                  <a:schemeClr val="hlink"/>
                </a:solidFill>
              </a:rPr>
              <a:t>（注：区位码仅用于在键盘上输入汉字）</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8610"/>
                                        </p:tgtEl>
                                        <p:attrNameLst>
                                          <p:attrName>style.visibility</p:attrName>
                                        </p:attrNameLst>
                                      </p:cBhvr>
                                      <p:to>
                                        <p:strVal val="visible"/>
                                      </p:to>
                                    </p:set>
                                    <p:anim calcmode="lin" valueType="num">
                                      <p:cBhvr additive="base">
                                        <p:cTn id="7" dur="500" fill="hold"/>
                                        <p:tgtEl>
                                          <p:spTgt spid="68610"/>
                                        </p:tgtEl>
                                        <p:attrNameLst>
                                          <p:attrName>ppt_x</p:attrName>
                                        </p:attrNameLst>
                                      </p:cBhvr>
                                      <p:tavLst>
                                        <p:tav tm="0">
                                          <p:val>
                                            <p:strVal val="#ppt_x"/>
                                          </p:val>
                                        </p:tav>
                                        <p:tav tm="100000">
                                          <p:val>
                                            <p:strVal val="#ppt_x"/>
                                          </p:val>
                                        </p:tav>
                                      </p:tavLst>
                                    </p:anim>
                                    <p:anim calcmode="lin" valueType="num">
                                      <p:cBhvr additive="base">
                                        <p:cTn id="8" dur="500" fill="hold"/>
                                        <p:tgtEl>
                                          <p:spTgt spid="6861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8639"/>
                                        </p:tgtEl>
                                        <p:attrNameLst>
                                          <p:attrName>style.visibility</p:attrName>
                                        </p:attrNameLst>
                                      </p:cBhvr>
                                      <p:to>
                                        <p:strVal val="visible"/>
                                      </p:to>
                                    </p:set>
                                    <p:anim calcmode="lin" valueType="num">
                                      <p:cBhvr additive="base">
                                        <p:cTn id="13" dur="500" fill="hold"/>
                                        <p:tgtEl>
                                          <p:spTgt spid="68639"/>
                                        </p:tgtEl>
                                        <p:attrNameLst>
                                          <p:attrName>ppt_x</p:attrName>
                                        </p:attrNameLst>
                                      </p:cBhvr>
                                      <p:tavLst>
                                        <p:tav tm="0">
                                          <p:val>
                                            <p:strVal val="#ppt_x"/>
                                          </p:val>
                                        </p:tav>
                                        <p:tav tm="100000">
                                          <p:val>
                                            <p:strVal val="#ppt_x"/>
                                          </p:val>
                                        </p:tav>
                                      </p:tavLst>
                                    </p:anim>
                                    <p:anim calcmode="lin" valueType="num">
                                      <p:cBhvr additive="base">
                                        <p:cTn id="14" dur="500" fill="hold"/>
                                        <p:tgtEl>
                                          <p:spTgt spid="6863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nodeType="clickEffect">
                                  <p:stCondLst>
                                    <p:cond delay="0"/>
                                  </p:stCondLst>
                                  <p:childTnLst>
                                    <p:set>
                                      <p:cBhvr>
                                        <p:cTn id="18" dur="1" fill="hold">
                                          <p:stCondLst>
                                            <p:cond delay="0"/>
                                          </p:stCondLst>
                                        </p:cTn>
                                        <p:tgtEl>
                                          <p:spTgt spid="68640"/>
                                        </p:tgtEl>
                                        <p:attrNameLst>
                                          <p:attrName>style.visibility</p:attrName>
                                        </p:attrNameLst>
                                      </p:cBhvr>
                                      <p:to>
                                        <p:strVal val="visible"/>
                                      </p:to>
                                    </p:set>
                                    <p:animEffect transition="in" filter="blinds(horizontal)">
                                      <p:cBhvr>
                                        <p:cTn id="19" dur="500"/>
                                        <p:tgtEl>
                                          <p:spTgt spid="68640"/>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68643"/>
                                        </p:tgtEl>
                                        <p:attrNameLst>
                                          <p:attrName>style.visibility</p:attrName>
                                        </p:attrNameLst>
                                      </p:cBhvr>
                                      <p:to>
                                        <p:strVal val="visible"/>
                                      </p:to>
                                    </p:set>
                                    <p:animEffect transition="in" filter="blinds(horizontal)">
                                      <p:cBhvr>
                                        <p:cTn id="22" dur="500"/>
                                        <p:tgtEl>
                                          <p:spTgt spid="686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39" grpId="0" animBg="1"/>
      <p:bldP spid="6864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949AAA9D-3A75-4185-BFA4-23D4B4125D2E}"/>
              </a:ext>
            </a:extLst>
          </p:cNvPr>
          <p:cNvSpPr>
            <a:spLocks noGrp="1" noChangeArrowheads="1"/>
          </p:cNvSpPr>
          <p:nvPr>
            <p:ph type="title"/>
          </p:nvPr>
        </p:nvSpPr>
        <p:spPr/>
        <p:txBody>
          <a:bodyPr/>
          <a:lstStyle/>
          <a:p>
            <a:pPr eaLnBrk="1" hangingPunct="1"/>
            <a:r>
              <a:rPr lang="en-US" altLang="zh-CN"/>
              <a:t>GB2312</a:t>
            </a:r>
            <a:r>
              <a:rPr lang="zh-CN" altLang="en-US"/>
              <a:t>汉字的编码</a:t>
            </a:r>
          </a:p>
        </p:txBody>
      </p:sp>
      <p:sp>
        <p:nvSpPr>
          <p:cNvPr id="69635" name="Rectangle 3">
            <a:extLst>
              <a:ext uri="{FF2B5EF4-FFF2-40B4-BE49-F238E27FC236}">
                <a16:creationId xmlns:a16="http://schemas.microsoft.com/office/drawing/2014/main" id="{9F152790-DB70-4539-BCA1-18A367CED531}"/>
              </a:ext>
            </a:extLst>
          </p:cNvPr>
          <p:cNvSpPr>
            <a:spLocks noGrp="1" noChangeArrowheads="1"/>
          </p:cNvSpPr>
          <p:nvPr>
            <p:ph type="body" idx="1"/>
          </p:nvPr>
        </p:nvSpPr>
        <p:spPr>
          <a:xfrm>
            <a:off x="2288020" y="840582"/>
            <a:ext cx="8199437" cy="1622425"/>
          </a:xfrm>
        </p:spPr>
        <p:txBody>
          <a:bodyPr/>
          <a:lstStyle/>
          <a:p>
            <a:pPr eaLnBrk="1" hangingPunct="1"/>
            <a:r>
              <a:rPr lang="zh-CN" altLang="en-US" sz="2800" dirty="0"/>
              <a:t>每一个</a:t>
            </a:r>
            <a:r>
              <a:rPr lang="en-US" altLang="zh-CN" sz="2800" dirty="0"/>
              <a:t>GB2312</a:t>
            </a:r>
            <a:r>
              <a:rPr lang="zh-CN" altLang="en-US" sz="2800" dirty="0"/>
              <a:t>汉字使用</a:t>
            </a:r>
            <a:r>
              <a:rPr lang="en-US" altLang="zh-CN" sz="2800" dirty="0"/>
              <a:t>16</a:t>
            </a:r>
            <a:r>
              <a:rPr lang="zh-CN" altLang="en-US" sz="2800" dirty="0"/>
              <a:t>位</a:t>
            </a:r>
            <a:r>
              <a:rPr lang="en-US" altLang="zh-CN" sz="2800" dirty="0"/>
              <a:t>(2</a:t>
            </a:r>
            <a:r>
              <a:rPr lang="zh-CN" altLang="en-US" sz="2800" dirty="0"/>
              <a:t>个字节</a:t>
            </a:r>
            <a:r>
              <a:rPr lang="en-US" altLang="zh-CN" sz="2800" dirty="0"/>
              <a:t>)</a:t>
            </a:r>
            <a:r>
              <a:rPr lang="zh-CN" altLang="en-US" sz="2800" dirty="0"/>
              <a:t>表示</a:t>
            </a:r>
          </a:p>
          <a:p>
            <a:pPr eaLnBrk="1" hangingPunct="1"/>
            <a:r>
              <a:rPr lang="zh-CN" altLang="en-US" sz="2800" dirty="0"/>
              <a:t>每个字节的最高位均为“</a:t>
            </a:r>
            <a:r>
              <a:rPr lang="en-US" altLang="zh-CN" sz="2800" dirty="0"/>
              <a:t>1”</a:t>
            </a:r>
          </a:p>
          <a:p>
            <a:pPr eaLnBrk="1" hangingPunct="1"/>
            <a:r>
              <a:rPr lang="zh-CN" altLang="en-US" sz="2800" dirty="0"/>
              <a:t>在</a:t>
            </a:r>
            <a:r>
              <a:rPr lang="en-US" altLang="zh-CN" sz="2800" dirty="0"/>
              <a:t>16</a:t>
            </a:r>
            <a:r>
              <a:rPr lang="zh-CN" altLang="en-US" sz="2800" dirty="0"/>
              <a:t>位代码空间中的码位分布：</a:t>
            </a:r>
          </a:p>
        </p:txBody>
      </p:sp>
      <p:grpSp>
        <p:nvGrpSpPr>
          <p:cNvPr id="69636" name="Group 4">
            <a:extLst>
              <a:ext uri="{FF2B5EF4-FFF2-40B4-BE49-F238E27FC236}">
                <a16:creationId xmlns:a16="http://schemas.microsoft.com/office/drawing/2014/main" id="{D0F3B54A-2D42-4BF2-9E07-65AA3F3842CB}"/>
              </a:ext>
            </a:extLst>
          </p:cNvPr>
          <p:cNvGrpSpPr>
            <a:grpSpLocks/>
          </p:cNvGrpSpPr>
          <p:nvPr/>
        </p:nvGrpSpPr>
        <p:grpSpPr bwMode="auto">
          <a:xfrm>
            <a:off x="3065463" y="2005013"/>
            <a:ext cx="6875462" cy="4362450"/>
            <a:chOff x="761" y="990"/>
            <a:chExt cx="3396" cy="2155"/>
          </a:xfrm>
        </p:grpSpPr>
        <p:grpSp>
          <p:nvGrpSpPr>
            <p:cNvPr id="15365" name="Group 5">
              <a:extLst>
                <a:ext uri="{FF2B5EF4-FFF2-40B4-BE49-F238E27FC236}">
                  <a16:creationId xmlns:a16="http://schemas.microsoft.com/office/drawing/2014/main" id="{8463FF96-5FC2-4001-941E-644709F73CA4}"/>
                </a:ext>
              </a:extLst>
            </p:cNvPr>
            <p:cNvGrpSpPr>
              <a:grpSpLocks/>
            </p:cNvGrpSpPr>
            <p:nvPr/>
          </p:nvGrpSpPr>
          <p:grpSpPr bwMode="auto">
            <a:xfrm>
              <a:off x="761" y="990"/>
              <a:ext cx="3396" cy="2155"/>
              <a:chOff x="871" y="990"/>
              <a:chExt cx="3396" cy="2155"/>
            </a:xfrm>
          </p:grpSpPr>
          <p:grpSp>
            <p:nvGrpSpPr>
              <p:cNvPr id="15368" name="Group 6">
                <a:extLst>
                  <a:ext uri="{FF2B5EF4-FFF2-40B4-BE49-F238E27FC236}">
                    <a16:creationId xmlns:a16="http://schemas.microsoft.com/office/drawing/2014/main" id="{ABE4BDCC-0166-4E9F-B210-74B57626F6C7}"/>
                  </a:ext>
                </a:extLst>
              </p:cNvPr>
              <p:cNvGrpSpPr>
                <a:grpSpLocks/>
              </p:cNvGrpSpPr>
              <p:nvPr/>
            </p:nvGrpSpPr>
            <p:grpSpPr bwMode="auto">
              <a:xfrm>
                <a:off x="871" y="1409"/>
                <a:ext cx="3396" cy="1736"/>
                <a:chOff x="816" y="1842"/>
                <a:chExt cx="4377" cy="2213"/>
              </a:xfrm>
            </p:grpSpPr>
            <p:sp>
              <p:nvSpPr>
                <p:cNvPr id="15370" name="Line 7">
                  <a:extLst>
                    <a:ext uri="{FF2B5EF4-FFF2-40B4-BE49-F238E27FC236}">
                      <a16:creationId xmlns:a16="http://schemas.microsoft.com/office/drawing/2014/main" id="{7D617CD8-4BE2-4506-9238-2B562AB3CFFF}"/>
                    </a:ext>
                  </a:extLst>
                </p:cNvPr>
                <p:cNvSpPr>
                  <a:spLocks noChangeShapeType="1"/>
                </p:cNvSpPr>
                <p:nvPr/>
              </p:nvSpPr>
              <p:spPr bwMode="auto">
                <a:xfrm>
                  <a:off x="2513" y="2242"/>
                  <a:ext cx="0" cy="1732"/>
                </a:xfrm>
                <a:prstGeom prst="line">
                  <a:avLst/>
                </a:prstGeom>
                <a:noFill/>
                <a:ln w="127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71" name="Line 8">
                  <a:extLst>
                    <a:ext uri="{FF2B5EF4-FFF2-40B4-BE49-F238E27FC236}">
                      <a16:creationId xmlns:a16="http://schemas.microsoft.com/office/drawing/2014/main" id="{4FD7E71E-3AE2-4B34-9F70-1B718898B3E2}"/>
                    </a:ext>
                  </a:extLst>
                </p:cNvPr>
                <p:cNvSpPr>
                  <a:spLocks noChangeShapeType="1"/>
                </p:cNvSpPr>
                <p:nvPr/>
              </p:nvSpPr>
              <p:spPr bwMode="auto">
                <a:xfrm>
                  <a:off x="2880" y="2242"/>
                  <a:ext cx="0" cy="1732"/>
                </a:xfrm>
                <a:prstGeom prst="line">
                  <a:avLst/>
                </a:prstGeom>
                <a:noFill/>
                <a:ln w="127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72" name="Line 9">
                  <a:extLst>
                    <a:ext uri="{FF2B5EF4-FFF2-40B4-BE49-F238E27FC236}">
                      <a16:creationId xmlns:a16="http://schemas.microsoft.com/office/drawing/2014/main" id="{2510BDFD-63D6-4690-82BC-B3944342AC56}"/>
                    </a:ext>
                  </a:extLst>
                </p:cNvPr>
                <p:cNvSpPr>
                  <a:spLocks noChangeShapeType="1"/>
                </p:cNvSpPr>
                <p:nvPr/>
              </p:nvSpPr>
              <p:spPr bwMode="auto">
                <a:xfrm>
                  <a:off x="3707" y="2242"/>
                  <a:ext cx="0" cy="1732"/>
                </a:xfrm>
                <a:prstGeom prst="line">
                  <a:avLst/>
                </a:prstGeom>
                <a:noFill/>
                <a:ln w="127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73" name="Line 10">
                  <a:extLst>
                    <a:ext uri="{FF2B5EF4-FFF2-40B4-BE49-F238E27FC236}">
                      <a16:creationId xmlns:a16="http://schemas.microsoft.com/office/drawing/2014/main" id="{8F0F07B9-1997-4E7F-96BC-42B04425CCB4}"/>
                    </a:ext>
                  </a:extLst>
                </p:cNvPr>
                <p:cNvSpPr>
                  <a:spLocks noChangeShapeType="1"/>
                </p:cNvSpPr>
                <p:nvPr/>
              </p:nvSpPr>
              <p:spPr bwMode="auto">
                <a:xfrm>
                  <a:off x="1378" y="3018"/>
                  <a:ext cx="2329" cy="0"/>
                </a:xfrm>
                <a:prstGeom prst="line">
                  <a:avLst/>
                </a:prstGeom>
                <a:noFill/>
                <a:ln w="127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74" name="Line 11">
                  <a:extLst>
                    <a:ext uri="{FF2B5EF4-FFF2-40B4-BE49-F238E27FC236}">
                      <a16:creationId xmlns:a16="http://schemas.microsoft.com/office/drawing/2014/main" id="{4611888D-C0C7-4E5A-A35E-514651B1566E}"/>
                    </a:ext>
                  </a:extLst>
                </p:cNvPr>
                <p:cNvSpPr>
                  <a:spLocks noChangeShapeType="1"/>
                </p:cNvSpPr>
                <p:nvPr/>
              </p:nvSpPr>
              <p:spPr bwMode="auto">
                <a:xfrm>
                  <a:off x="1378" y="3250"/>
                  <a:ext cx="2329" cy="0"/>
                </a:xfrm>
                <a:prstGeom prst="line">
                  <a:avLst/>
                </a:prstGeom>
                <a:noFill/>
                <a:ln w="127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75" name="Text Box 12">
                  <a:extLst>
                    <a:ext uri="{FF2B5EF4-FFF2-40B4-BE49-F238E27FC236}">
                      <a16:creationId xmlns:a16="http://schemas.microsoft.com/office/drawing/2014/main" id="{4345DA66-24B4-45D8-BF91-6952DD2B5850}"/>
                    </a:ext>
                  </a:extLst>
                </p:cNvPr>
                <p:cNvSpPr txBox="1">
                  <a:spLocks noChangeArrowheads="1"/>
                </p:cNvSpPr>
                <p:nvPr/>
              </p:nvSpPr>
              <p:spPr bwMode="auto">
                <a:xfrm>
                  <a:off x="816" y="2704"/>
                  <a:ext cx="363" cy="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9578" tIns="44793" rIns="89578" bIns="44793">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fontAlgn="t">
                    <a:spcBef>
                      <a:spcPct val="50000"/>
                    </a:spcBef>
                    <a:buClrTx/>
                    <a:buFontTx/>
                    <a:buNone/>
                  </a:pPr>
                  <a:r>
                    <a:rPr kumimoji="1" lang="zh-CN" altLang="en-US" sz="2000">
                      <a:solidFill>
                        <a:srgbClr val="1307B1"/>
                      </a:solidFill>
                      <a:latin typeface="Times New Roman" panose="02020603050405020304" pitchFamily="18" charset="0"/>
                    </a:rPr>
                    <a:t>第</a:t>
                  </a:r>
                </a:p>
                <a:p>
                  <a:pPr algn="ctr" fontAlgn="t">
                    <a:lnSpc>
                      <a:spcPct val="30000"/>
                    </a:lnSpc>
                    <a:spcBef>
                      <a:spcPct val="50000"/>
                    </a:spcBef>
                    <a:buClrTx/>
                    <a:buFontTx/>
                    <a:buNone/>
                  </a:pPr>
                  <a:r>
                    <a:rPr kumimoji="1" lang="en-US" altLang="zh-CN" sz="2000">
                      <a:solidFill>
                        <a:srgbClr val="1307B1"/>
                      </a:solidFill>
                      <a:latin typeface="Times New Roman" panose="02020603050405020304" pitchFamily="18" charset="0"/>
                    </a:rPr>
                    <a:t>1</a:t>
                  </a:r>
                </a:p>
                <a:p>
                  <a:pPr algn="ctr" fontAlgn="t">
                    <a:lnSpc>
                      <a:spcPct val="30000"/>
                    </a:lnSpc>
                    <a:spcBef>
                      <a:spcPct val="50000"/>
                    </a:spcBef>
                    <a:buClrTx/>
                    <a:buFontTx/>
                    <a:buNone/>
                  </a:pPr>
                  <a:r>
                    <a:rPr kumimoji="1" lang="zh-CN" altLang="en-US" sz="2000">
                      <a:solidFill>
                        <a:srgbClr val="1307B1"/>
                      </a:solidFill>
                      <a:latin typeface="Times New Roman" panose="02020603050405020304" pitchFamily="18" charset="0"/>
                    </a:rPr>
                    <a:t>字</a:t>
                  </a:r>
                </a:p>
                <a:p>
                  <a:pPr algn="ctr" fontAlgn="t">
                    <a:lnSpc>
                      <a:spcPct val="40000"/>
                    </a:lnSpc>
                    <a:spcBef>
                      <a:spcPct val="50000"/>
                    </a:spcBef>
                    <a:buClrTx/>
                    <a:buFontTx/>
                    <a:buNone/>
                  </a:pPr>
                  <a:r>
                    <a:rPr kumimoji="1" lang="zh-CN" altLang="en-US" sz="2000">
                      <a:solidFill>
                        <a:srgbClr val="1307B1"/>
                      </a:solidFill>
                      <a:latin typeface="Times New Roman" panose="02020603050405020304" pitchFamily="18" charset="0"/>
                    </a:rPr>
                    <a:t>节</a:t>
                  </a:r>
                </a:p>
              </p:txBody>
            </p:sp>
            <p:sp>
              <p:nvSpPr>
                <p:cNvPr id="15376" name="Text Box 13">
                  <a:extLst>
                    <a:ext uri="{FF2B5EF4-FFF2-40B4-BE49-F238E27FC236}">
                      <a16:creationId xmlns:a16="http://schemas.microsoft.com/office/drawing/2014/main" id="{B6AC7EFE-F3EF-4170-8DDE-C58E7EECBC8C}"/>
                    </a:ext>
                  </a:extLst>
                </p:cNvPr>
                <p:cNvSpPr txBox="1">
                  <a:spLocks noChangeArrowheads="1"/>
                </p:cNvSpPr>
                <p:nvPr/>
              </p:nvSpPr>
              <p:spPr bwMode="auto">
                <a:xfrm>
                  <a:off x="2222" y="1842"/>
                  <a:ext cx="776"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9578" tIns="44793" rIns="89578" bIns="44793">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fontAlgn="t">
                    <a:lnSpc>
                      <a:spcPct val="80000"/>
                    </a:lnSpc>
                    <a:spcBef>
                      <a:spcPct val="50000"/>
                    </a:spcBef>
                    <a:buClrTx/>
                    <a:buFontTx/>
                    <a:buNone/>
                  </a:pPr>
                  <a:r>
                    <a:rPr kumimoji="1" lang="zh-CN" altLang="en-US" sz="2000">
                      <a:solidFill>
                        <a:srgbClr val="1307B1"/>
                      </a:solidFill>
                      <a:latin typeface="Times New Roman" panose="02020603050405020304" pitchFamily="18" charset="0"/>
                    </a:rPr>
                    <a:t>第 </a:t>
                  </a:r>
                  <a:r>
                    <a:rPr kumimoji="1" lang="en-US" altLang="zh-CN" sz="2000">
                      <a:solidFill>
                        <a:srgbClr val="1307B1"/>
                      </a:solidFill>
                      <a:latin typeface="Times New Roman" panose="02020603050405020304" pitchFamily="18" charset="0"/>
                    </a:rPr>
                    <a:t>2</a:t>
                  </a:r>
                  <a:r>
                    <a:rPr kumimoji="1" lang="zh-CN" altLang="en-US" sz="2000">
                      <a:solidFill>
                        <a:srgbClr val="1307B1"/>
                      </a:solidFill>
                      <a:latin typeface="Times New Roman" panose="02020603050405020304" pitchFamily="18" charset="0"/>
                    </a:rPr>
                    <a:t>字节</a:t>
                  </a:r>
                </a:p>
              </p:txBody>
            </p:sp>
            <p:sp>
              <p:nvSpPr>
                <p:cNvPr id="15377" name="Line 14">
                  <a:extLst>
                    <a:ext uri="{FF2B5EF4-FFF2-40B4-BE49-F238E27FC236}">
                      <a16:creationId xmlns:a16="http://schemas.microsoft.com/office/drawing/2014/main" id="{BAC1DD4A-4970-4845-9A05-F6FE324CFC41}"/>
                    </a:ext>
                  </a:extLst>
                </p:cNvPr>
                <p:cNvSpPr>
                  <a:spLocks noChangeShapeType="1"/>
                </p:cNvSpPr>
                <p:nvPr/>
              </p:nvSpPr>
              <p:spPr bwMode="auto">
                <a:xfrm>
                  <a:off x="1378" y="3974"/>
                  <a:ext cx="2329" cy="0"/>
                </a:xfrm>
                <a:prstGeom prst="line">
                  <a:avLst/>
                </a:prstGeom>
                <a:noFill/>
                <a:ln w="127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78" name="Text Box 15">
                  <a:extLst>
                    <a:ext uri="{FF2B5EF4-FFF2-40B4-BE49-F238E27FC236}">
                      <a16:creationId xmlns:a16="http://schemas.microsoft.com/office/drawing/2014/main" id="{899A33DA-EBE8-4D24-AB55-EE74C12C2901}"/>
                    </a:ext>
                  </a:extLst>
                </p:cNvPr>
                <p:cNvSpPr txBox="1">
                  <a:spLocks noChangeArrowheads="1"/>
                </p:cNvSpPr>
                <p:nvPr/>
              </p:nvSpPr>
              <p:spPr bwMode="auto">
                <a:xfrm>
                  <a:off x="1319" y="2026"/>
                  <a:ext cx="268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9578" tIns="44793" rIns="89578" bIns="44793">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fontAlgn="t">
                    <a:spcBef>
                      <a:spcPct val="50000"/>
                    </a:spcBef>
                    <a:buClrTx/>
                    <a:buFontTx/>
                    <a:buNone/>
                  </a:pPr>
                  <a:r>
                    <a:rPr kumimoji="1" lang="en-US" altLang="zh-CN" sz="2000">
                      <a:solidFill>
                        <a:srgbClr val="CC0000"/>
                      </a:solidFill>
                      <a:latin typeface="Times New Roman" panose="02020603050405020304" pitchFamily="18" charset="0"/>
                    </a:rPr>
                    <a:t>00	          7E       A1	          FE</a:t>
                  </a:r>
                </a:p>
              </p:txBody>
            </p:sp>
            <p:sp>
              <p:nvSpPr>
                <p:cNvPr id="15379" name="Text Box 16">
                  <a:extLst>
                    <a:ext uri="{FF2B5EF4-FFF2-40B4-BE49-F238E27FC236}">
                      <a16:creationId xmlns:a16="http://schemas.microsoft.com/office/drawing/2014/main" id="{8EB859E4-8265-4DFD-AF15-C4CE5543283A}"/>
                    </a:ext>
                  </a:extLst>
                </p:cNvPr>
                <p:cNvSpPr txBox="1">
                  <a:spLocks noChangeArrowheads="1"/>
                </p:cNvSpPr>
                <p:nvPr/>
              </p:nvSpPr>
              <p:spPr bwMode="auto">
                <a:xfrm>
                  <a:off x="1020" y="2235"/>
                  <a:ext cx="419" cy="1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9578" tIns="44793" rIns="89578" bIns="44793">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fontAlgn="t">
                    <a:lnSpc>
                      <a:spcPct val="60000"/>
                    </a:lnSpc>
                    <a:spcBef>
                      <a:spcPct val="50000"/>
                    </a:spcBef>
                    <a:buClrTx/>
                    <a:buFontTx/>
                    <a:buNone/>
                  </a:pPr>
                  <a:r>
                    <a:rPr kumimoji="1" lang="en-US" altLang="zh-CN" sz="2000">
                      <a:solidFill>
                        <a:srgbClr val="CC0000"/>
                      </a:solidFill>
                      <a:latin typeface="Times New Roman" panose="02020603050405020304" pitchFamily="18" charset="0"/>
                    </a:rPr>
                    <a:t>00</a:t>
                  </a:r>
                </a:p>
                <a:p>
                  <a:pPr algn="ctr" fontAlgn="t">
                    <a:lnSpc>
                      <a:spcPct val="60000"/>
                    </a:lnSpc>
                    <a:spcBef>
                      <a:spcPct val="50000"/>
                    </a:spcBef>
                    <a:buClrTx/>
                    <a:buFontTx/>
                    <a:buNone/>
                  </a:pPr>
                  <a:endParaRPr kumimoji="1" lang="en-US" altLang="zh-CN" sz="2000">
                    <a:solidFill>
                      <a:srgbClr val="CC0000"/>
                    </a:solidFill>
                    <a:latin typeface="Times New Roman" panose="02020603050405020304" pitchFamily="18" charset="0"/>
                  </a:endParaRPr>
                </a:p>
                <a:p>
                  <a:pPr algn="ctr" fontAlgn="t">
                    <a:lnSpc>
                      <a:spcPct val="60000"/>
                    </a:lnSpc>
                    <a:spcBef>
                      <a:spcPct val="50000"/>
                    </a:spcBef>
                    <a:buClrTx/>
                    <a:buFontTx/>
                    <a:buNone/>
                  </a:pPr>
                  <a:endParaRPr kumimoji="1" lang="en-US" altLang="zh-CN" sz="2000">
                    <a:solidFill>
                      <a:srgbClr val="CC0000"/>
                    </a:solidFill>
                    <a:latin typeface="Times New Roman" panose="02020603050405020304" pitchFamily="18" charset="0"/>
                  </a:endParaRPr>
                </a:p>
                <a:p>
                  <a:pPr algn="ctr" fontAlgn="t">
                    <a:lnSpc>
                      <a:spcPct val="90000"/>
                    </a:lnSpc>
                    <a:spcBef>
                      <a:spcPct val="50000"/>
                    </a:spcBef>
                    <a:buClrTx/>
                    <a:buFontTx/>
                    <a:buNone/>
                  </a:pPr>
                  <a:r>
                    <a:rPr kumimoji="1" lang="en-US" altLang="zh-CN" sz="2000">
                      <a:solidFill>
                        <a:srgbClr val="CC0000"/>
                      </a:solidFill>
                      <a:latin typeface="Times New Roman" panose="02020603050405020304" pitchFamily="18" charset="0"/>
                    </a:rPr>
                    <a:t>81</a:t>
                  </a:r>
                </a:p>
                <a:p>
                  <a:pPr algn="ctr" fontAlgn="t">
                    <a:spcBef>
                      <a:spcPct val="50000"/>
                    </a:spcBef>
                    <a:buClrTx/>
                    <a:buFontTx/>
                    <a:buNone/>
                  </a:pPr>
                  <a:r>
                    <a:rPr kumimoji="1" lang="en-US" altLang="zh-CN" sz="2000">
                      <a:solidFill>
                        <a:srgbClr val="CC0000"/>
                      </a:solidFill>
                      <a:latin typeface="Times New Roman" panose="02020603050405020304" pitchFamily="18" charset="0"/>
                    </a:rPr>
                    <a:t>A1</a:t>
                  </a:r>
                </a:p>
                <a:p>
                  <a:pPr algn="ctr" fontAlgn="t">
                    <a:lnSpc>
                      <a:spcPct val="60000"/>
                    </a:lnSpc>
                    <a:spcBef>
                      <a:spcPct val="50000"/>
                    </a:spcBef>
                    <a:buClrTx/>
                    <a:buFontTx/>
                    <a:buNone/>
                  </a:pPr>
                  <a:endParaRPr kumimoji="1" lang="en-US" altLang="zh-CN" sz="2000">
                    <a:solidFill>
                      <a:srgbClr val="CC0000"/>
                    </a:solidFill>
                    <a:latin typeface="Times New Roman" panose="02020603050405020304" pitchFamily="18" charset="0"/>
                  </a:endParaRPr>
                </a:p>
                <a:p>
                  <a:pPr algn="ctr" fontAlgn="t">
                    <a:lnSpc>
                      <a:spcPct val="60000"/>
                    </a:lnSpc>
                    <a:spcBef>
                      <a:spcPct val="50000"/>
                    </a:spcBef>
                    <a:buClrTx/>
                    <a:buFontTx/>
                    <a:buNone/>
                  </a:pPr>
                  <a:endParaRPr kumimoji="1" lang="en-US" altLang="zh-CN" sz="2000">
                    <a:solidFill>
                      <a:srgbClr val="CC0000"/>
                    </a:solidFill>
                    <a:latin typeface="Times New Roman" panose="02020603050405020304" pitchFamily="18" charset="0"/>
                  </a:endParaRPr>
                </a:p>
                <a:p>
                  <a:pPr algn="ctr" fontAlgn="t">
                    <a:lnSpc>
                      <a:spcPct val="60000"/>
                    </a:lnSpc>
                    <a:spcBef>
                      <a:spcPct val="50000"/>
                    </a:spcBef>
                    <a:buClrTx/>
                    <a:buFontTx/>
                    <a:buNone/>
                  </a:pPr>
                  <a:r>
                    <a:rPr kumimoji="1" lang="en-US" altLang="zh-CN" sz="2000">
                      <a:solidFill>
                        <a:srgbClr val="CC0000"/>
                      </a:solidFill>
                      <a:latin typeface="Times New Roman" panose="02020603050405020304" pitchFamily="18" charset="0"/>
                    </a:rPr>
                    <a:t>FE</a:t>
                  </a:r>
                </a:p>
              </p:txBody>
            </p:sp>
            <p:sp>
              <p:nvSpPr>
                <p:cNvPr id="15380" name="Rectangle 17">
                  <a:extLst>
                    <a:ext uri="{FF2B5EF4-FFF2-40B4-BE49-F238E27FC236}">
                      <a16:creationId xmlns:a16="http://schemas.microsoft.com/office/drawing/2014/main" id="{5C17578A-9880-4A59-8832-1AE79E7B46E9}"/>
                    </a:ext>
                  </a:extLst>
                </p:cNvPr>
                <p:cNvSpPr>
                  <a:spLocks noChangeArrowheads="1"/>
                </p:cNvSpPr>
                <p:nvPr/>
              </p:nvSpPr>
              <p:spPr bwMode="auto">
                <a:xfrm>
                  <a:off x="2871" y="3257"/>
                  <a:ext cx="836" cy="717"/>
                </a:xfrm>
                <a:prstGeom prst="rect">
                  <a:avLst/>
                </a:prstGeom>
                <a:solidFill>
                  <a:srgbClr val="FFFF00"/>
                </a:solidFill>
                <a:ln w="12700"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600" b="0"/>
                </a:p>
              </p:txBody>
            </p:sp>
            <p:sp>
              <p:nvSpPr>
                <p:cNvPr id="15381" name="Rectangle 18">
                  <a:extLst>
                    <a:ext uri="{FF2B5EF4-FFF2-40B4-BE49-F238E27FC236}">
                      <a16:creationId xmlns:a16="http://schemas.microsoft.com/office/drawing/2014/main" id="{6F4720B8-F4AF-4FD3-952F-161B38F8FB60}"/>
                    </a:ext>
                  </a:extLst>
                </p:cNvPr>
                <p:cNvSpPr>
                  <a:spLocks noChangeArrowheads="1"/>
                </p:cNvSpPr>
                <p:nvPr/>
              </p:nvSpPr>
              <p:spPr bwMode="auto">
                <a:xfrm>
                  <a:off x="2883" y="3257"/>
                  <a:ext cx="836" cy="179"/>
                </a:xfrm>
                <a:prstGeom prst="rect">
                  <a:avLst/>
                </a:prstGeom>
                <a:solidFill>
                  <a:srgbClr val="00FF00"/>
                </a:solidFill>
                <a:ln>
                  <a:noFill/>
                </a:ln>
                <a:effectLst/>
                <a:extLs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600" b="0"/>
                </a:p>
              </p:txBody>
            </p:sp>
            <p:sp>
              <p:nvSpPr>
                <p:cNvPr id="15382" name="Line 19">
                  <a:extLst>
                    <a:ext uri="{FF2B5EF4-FFF2-40B4-BE49-F238E27FC236}">
                      <a16:creationId xmlns:a16="http://schemas.microsoft.com/office/drawing/2014/main" id="{4F320B2A-4945-49D4-AB2F-39BB25425DBA}"/>
                    </a:ext>
                  </a:extLst>
                </p:cNvPr>
                <p:cNvSpPr>
                  <a:spLocks noChangeShapeType="1"/>
                </p:cNvSpPr>
                <p:nvPr/>
              </p:nvSpPr>
              <p:spPr bwMode="auto">
                <a:xfrm>
                  <a:off x="2871" y="3436"/>
                  <a:ext cx="836" cy="0"/>
                </a:xfrm>
                <a:prstGeom prst="line">
                  <a:avLst/>
                </a:prstGeom>
                <a:noFill/>
                <a:ln w="12700" cap="sq">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83" name="Line 20">
                  <a:extLst>
                    <a:ext uri="{FF2B5EF4-FFF2-40B4-BE49-F238E27FC236}">
                      <a16:creationId xmlns:a16="http://schemas.microsoft.com/office/drawing/2014/main" id="{47E6BE0F-9773-400A-AE25-B10133D58309}"/>
                    </a:ext>
                  </a:extLst>
                </p:cNvPr>
                <p:cNvSpPr>
                  <a:spLocks noChangeShapeType="1"/>
                </p:cNvSpPr>
                <p:nvPr/>
              </p:nvSpPr>
              <p:spPr bwMode="auto">
                <a:xfrm>
                  <a:off x="2871" y="3854"/>
                  <a:ext cx="836" cy="0"/>
                </a:xfrm>
                <a:prstGeom prst="line">
                  <a:avLst/>
                </a:prstGeom>
                <a:noFill/>
                <a:ln w="12700">
                  <a:solidFill>
                    <a:schemeClr val="bg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84" name="Text Box 21">
                  <a:extLst>
                    <a:ext uri="{FF2B5EF4-FFF2-40B4-BE49-F238E27FC236}">
                      <a16:creationId xmlns:a16="http://schemas.microsoft.com/office/drawing/2014/main" id="{439778BA-C383-4E97-B9D3-BB15D917EDAB}"/>
                    </a:ext>
                  </a:extLst>
                </p:cNvPr>
                <p:cNvSpPr txBox="1">
                  <a:spLocks noChangeArrowheads="1"/>
                </p:cNvSpPr>
                <p:nvPr/>
              </p:nvSpPr>
              <p:spPr bwMode="auto">
                <a:xfrm>
                  <a:off x="3826" y="2660"/>
                  <a:ext cx="897" cy="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9578" tIns="44793" rIns="89578" bIns="44793">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fontAlgn="t">
                    <a:lnSpc>
                      <a:spcPct val="80000"/>
                    </a:lnSpc>
                    <a:spcBef>
                      <a:spcPct val="50000"/>
                    </a:spcBef>
                    <a:buClrTx/>
                    <a:buFontTx/>
                    <a:buNone/>
                  </a:pPr>
                  <a:r>
                    <a:rPr kumimoji="1" lang="en-US" altLang="zh-CN" sz="2000">
                      <a:solidFill>
                        <a:srgbClr val="CC0000"/>
                      </a:solidFill>
                      <a:latin typeface="Times New Roman" panose="02020603050405020304" pitchFamily="18" charset="0"/>
                    </a:rPr>
                    <a:t>GB2312</a:t>
                  </a:r>
                </a:p>
                <a:p>
                  <a:pPr algn="ctr" fontAlgn="t">
                    <a:lnSpc>
                      <a:spcPct val="30000"/>
                    </a:lnSpc>
                    <a:spcBef>
                      <a:spcPct val="50000"/>
                    </a:spcBef>
                    <a:buClrTx/>
                    <a:buFontTx/>
                    <a:buNone/>
                  </a:pPr>
                  <a:r>
                    <a:rPr kumimoji="1" lang="zh-CN" altLang="en-US" sz="2000">
                      <a:solidFill>
                        <a:srgbClr val="CC0000"/>
                      </a:solidFill>
                      <a:latin typeface="Times New Roman" panose="02020603050405020304" pitchFamily="18" charset="0"/>
                    </a:rPr>
                    <a:t>图形符号</a:t>
                  </a:r>
                </a:p>
              </p:txBody>
            </p:sp>
            <p:sp>
              <p:nvSpPr>
                <p:cNvPr id="15385" name="Text Box 22">
                  <a:extLst>
                    <a:ext uri="{FF2B5EF4-FFF2-40B4-BE49-F238E27FC236}">
                      <a16:creationId xmlns:a16="http://schemas.microsoft.com/office/drawing/2014/main" id="{C5240160-0020-4947-B32D-D74288378076}"/>
                    </a:ext>
                  </a:extLst>
                </p:cNvPr>
                <p:cNvSpPr txBox="1">
                  <a:spLocks noChangeArrowheads="1"/>
                </p:cNvSpPr>
                <p:nvPr/>
              </p:nvSpPr>
              <p:spPr bwMode="auto">
                <a:xfrm>
                  <a:off x="3700" y="3355"/>
                  <a:ext cx="1493" cy="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9578" tIns="44793" rIns="89578" bIns="44793">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fontAlgn="t">
                    <a:lnSpc>
                      <a:spcPct val="90000"/>
                    </a:lnSpc>
                    <a:spcBef>
                      <a:spcPct val="50000"/>
                    </a:spcBef>
                    <a:buClrTx/>
                    <a:buFontTx/>
                    <a:buNone/>
                  </a:pPr>
                  <a:r>
                    <a:rPr kumimoji="1" lang="zh-CN" altLang="en-US" sz="2000">
                      <a:solidFill>
                        <a:srgbClr val="CC0000"/>
                      </a:solidFill>
                      <a:latin typeface="Times New Roman" panose="02020603050405020304" pitchFamily="18" charset="0"/>
                    </a:rPr>
                    <a:t>汉字代码空间</a:t>
                  </a:r>
                </a:p>
                <a:p>
                  <a:pPr algn="ctr" fontAlgn="t">
                    <a:lnSpc>
                      <a:spcPct val="60000"/>
                    </a:lnSpc>
                    <a:spcBef>
                      <a:spcPct val="50000"/>
                    </a:spcBef>
                    <a:buClrTx/>
                    <a:buFontTx/>
                    <a:buNone/>
                  </a:pPr>
                  <a:r>
                    <a:rPr kumimoji="1" lang="zh-CN" altLang="en-US" sz="2000">
                      <a:solidFill>
                        <a:srgbClr val="CC0000"/>
                      </a:solidFill>
                      <a:latin typeface="Times New Roman" panose="02020603050405020304" pitchFamily="18" charset="0"/>
                    </a:rPr>
                    <a:t>（</a:t>
                  </a:r>
                  <a:r>
                    <a:rPr kumimoji="1" lang="en-US" altLang="zh-CN" sz="2000">
                      <a:solidFill>
                        <a:srgbClr val="CC0000"/>
                      </a:solidFill>
                      <a:latin typeface="Times New Roman" panose="02020603050405020304" pitchFamily="18" charset="0"/>
                    </a:rPr>
                    <a:t>6763</a:t>
                  </a:r>
                  <a:r>
                    <a:rPr kumimoji="1" lang="zh-CN" altLang="en-US" sz="2000">
                      <a:solidFill>
                        <a:srgbClr val="CC0000"/>
                      </a:solidFill>
                      <a:latin typeface="Times New Roman" panose="02020603050405020304" pitchFamily="18" charset="0"/>
                    </a:rPr>
                    <a:t>个汉字）</a:t>
                  </a:r>
                </a:p>
              </p:txBody>
            </p:sp>
            <p:sp>
              <p:nvSpPr>
                <p:cNvPr id="15386" name="Line 23">
                  <a:extLst>
                    <a:ext uri="{FF2B5EF4-FFF2-40B4-BE49-F238E27FC236}">
                      <a16:creationId xmlns:a16="http://schemas.microsoft.com/office/drawing/2014/main" id="{4BF09933-2E7D-4457-ABB1-1A9C15E7DCAB}"/>
                    </a:ext>
                  </a:extLst>
                </p:cNvPr>
                <p:cNvSpPr>
                  <a:spLocks noChangeShapeType="1"/>
                </p:cNvSpPr>
                <p:nvPr/>
              </p:nvSpPr>
              <p:spPr bwMode="auto">
                <a:xfrm flipV="1">
                  <a:off x="3528" y="2899"/>
                  <a:ext cx="358" cy="418"/>
                </a:xfrm>
                <a:prstGeom prst="line">
                  <a:avLst/>
                </a:prstGeom>
                <a:noFill/>
                <a:ln w="12700"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87" name="Line 24">
                  <a:extLst>
                    <a:ext uri="{FF2B5EF4-FFF2-40B4-BE49-F238E27FC236}">
                      <a16:creationId xmlns:a16="http://schemas.microsoft.com/office/drawing/2014/main" id="{309C4B1A-DFD7-4899-9CFA-E5533BB8A992}"/>
                    </a:ext>
                  </a:extLst>
                </p:cNvPr>
                <p:cNvSpPr>
                  <a:spLocks noChangeShapeType="1"/>
                </p:cNvSpPr>
                <p:nvPr/>
              </p:nvSpPr>
              <p:spPr bwMode="auto">
                <a:xfrm flipV="1">
                  <a:off x="3587" y="3615"/>
                  <a:ext cx="299" cy="120"/>
                </a:xfrm>
                <a:prstGeom prst="line">
                  <a:avLst/>
                </a:prstGeom>
                <a:noFill/>
                <a:ln w="12700"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88" name="Text Box 25">
                  <a:extLst>
                    <a:ext uri="{FF2B5EF4-FFF2-40B4-BE49-F238E27FC236}">
                      <a16:creationId xmlns:a16="http://schemas.microsoft.com/office/drawing/2014/main" id="{E1807348-79F7-4568-A961-41628795A4D5}"/>
                    </a:ext>
                  </a:extLst>
                </p:cNvPr>
                <p:cNvSpPr txBox="1">
                  <a:spLocks noChangeArrowheads="1"/>
                </p:cNvSpPr>
                <p:nvPr/>
              </p:nvSpPr>
              <p:spPr bwMode="auto">
                <a:xfrm>
                  <a:off x="2632" y="3355"/>
                  <a:ext cx="299"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9578" tIns="44793" rIns="89578" bIns="44793">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fontAlgn="t">
                    <a:spcBef>
                      <a:spcPct val="50000"/>
                    </a:spcBef>
                    <a:buClrTx/>
                    <a:buFontTx/>
                    <a:buNone/>
                  </a:pPr>
                  <a:r>
                    <a:rPr kumimoji="1" lang="en-US" altLang="zh-CN" sz="1700">
                      <a:solidFill>
                        <a:srgbClr val="CC0000"/>
                      </a:solidFill>
                      <a:latin typeface="Times New Roman" panose="02020603050405020304" pitchFamily="18" charset="0"/>
                    </a:rPr>
                    <a:t>B0</a:t>
                  </a:r>
                </a:p>
              </p:txBody>
            </p:sp>
            <p:sp>
              <p:nvSpPr>
                <p:cNvPr id="15389" name="Text Box 26">
                  <a:extLst>
                    <a:ext uri="{FF2B5EF4-FFF2-40B4-BE49-F238E27FC236}">
                      <a16:creationId xmlns:a16="http://schemas.microsoft.com/office/drawing/2014/main" id="{BF79ACD0-0253-41BF-8EF8-07673D28EFAD}"/>
                    </a:ext>
                  </a:extLst>
                </p:cNvPr>
                <p:cNvSpPr txBox="1">
                  <a:spLocks noChangeArrowheads="1"/>
                </p:cNvSpPr>
                <p:nvPr/>
              </p:nvSpPr>
              <p:spPr bwMode="auto">
                <a:xfrm>
                  <a:off x="2571" y="3732"/>
                  <a:ext cx="419"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9578" tIns="44793" rIns="89578" bIns="44793">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fontAlgn="t">
                    <a:spcBef>
                      <a:spcPct val="50000"/>
                    </a:spcBef>
                    <a:buClrTx/>
                    <a:buFontTx/>
                    <a:buNone/>
                  </a:pPr>
                  <a:r>
                    <a:rPr kumimoji="1" lang="en-US" altLang="zh-CN" sz="1700">
                      <a:solidFill>
                        <a:srgbClr val="CC0000"/>
                      </a:solidFill>
                      <a:latin typeface="Times New Roman" panose="02020603050405020304" pitchFamily="18" charset="0"/>
                    </a:rPr>
                    <a:t>F7</a:t>
                  </a:r>
                </a:p>
              </p:txBody>
            </p:sp>
            <p:sp>
              <p:nvSpPr>
                <p:cNvPr id="15390" name="Rectangle 27">
                  <a:extLst>
                    <a:ext uri="{FF2B5EF4-FFF2-40B4-BE49-F238E27FC236}">
                      <a16:creationId xmlns:a16="http://schemas.microsoft.com/office/drawing/2014/main" id="{54B7ADB5-789D-48F6-B2DE-D4059FEEB792}"/>
                    </a:ext>
                  </a:extLst>
                </p:cNvPr>
                <p:cNvSpPr>
                  <a:spLocks noChangeArrowheads="1"/>
                </p:cNvSpPr>
                <p:nvPr/>
              </p:nvSpPr>
              <p:spPr bwMode="auto">
                <a:xfrm>
                  <a:off x="1383" y="2252"/>
                  <a:ext cx="2313" cy="1724"/>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600" b="0"/>
                </a:p>
              </p:txBody>
            </p:sp>
          </p:grpSp>
          <p:sp>
            <p:nvSpPr>
              <p:cNvPr id="15369" name="AutoShape 28">
                <a:extLst>
                  <a:ext uri="{FF2B5EF4-FFF2-40B4-BE49-F238E27FC236}">
                    <a16:creationId xmlns:a16="http://schemas.microsoft.com/office/drawing/2014/main" id="{D6196400-6817-4199-8492-A1800784D98D}"/>
                  </a:ext>
                </a:extLst>
              </p:cNvPr>
              <p:cNvSpPr>
                <a:spLocks noChangeArrowheads="1"/>
              </p:cNvSpPr>
              <p:nvPr/>
            </p:nvSpPr>
            <p:spPr bwMode="auto">
              <a:xfrm>
                <a:off x="3505" y="990"/>
                <a:ext cx="681" cy="862"/>
              </a:xfrm>
              <a:prstGeom prst="wedgeRoundRectCallout">
                <a:avLst>
                  <a:gd name="adj1" fmla="val -147505"/>
                  <a:gd name="adj2" fmla="val 75870"/>
                  <a:gd name="adj3" fmla="val 16667"/>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2953" tIns="13772" rIns="22953" bIns="13772"/>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kumimoji="1" lang="en-US" altLang="zh-CN" sz="2000">
                    <a:solidFill>
                      <a:srgbClr val="0000CC"/>
                    </a:solidFill>
                  </a:rPr>
                  <a:t>16</a:t>
                </a:r>
                <a:r>
                  <a:rPr kumimoji="1" lang="zh-CN" altLang="en-US" sz="2000">
                    <a:solidFill>
                      <a:srgbClr val="0000CC"/>
                    </a:solidFill>
                  </a:rPr>
                  <a:t>位的代码空间共有</a:t>
                </a:r>
                <a:r>
                  <a:rPr kumimoji="1" lang="en-US" altLang="zh-CN" sz="2000">
                    <a:solidFill>
                      <a:srgbClr val="0000CC"/>
                    </a:solidFill>
                  </a:rPr>
                  <a:t>2</a:t>
                </a:r>
                <a:r>
                  <a:rPr kumimoji="1" lang="en-US" altLang="zh-CN" sz="2000" baseline="30000">
                    <a:solidFill>
                      <a:srgbClr val="0000CC"/>
                    </a:solidFill>
                  </a:rPr>
                  <a:t>16 </a:t>
                </a:r>
                <a:r>
                  <a:rPr kumimoji="1" lang="zh-CN" altLang="en-US" sz="2000">
                    <a:solidFill>
                      <a:srgbClr val="0000CC"/>
                    </a:solidFill>
                  </a:rPr>
                  <a:t>＝</a:t>
                </a:r>
                <a:r>
                  <a:rPr kumimoji="1" lang="en-US" altLang="zh-CN" sz="2000">
                    <a:solidFill>
                      <a:srgbClr val="0000CC"/>
                    </a:solidFill>
                  </a:rPr>
                  <a:t>65536</a:t>
                </a:r>
                <a:r>
                  <a:rPr kumimoji="1" lang="zh-CN" altLang="en-US" sz="2000">
                    <a:solidFill>
                      <a:srgbClr val="0000CC"/>
                    </a:solidFill>
                  </a:rPr>
                  <a:t>个码位</a:t>
                </a:r>
              </a:p>
            </p:txBody>
          </p:sp>
        </p:grpSp>
        <p:sp>
          <p:nvSpPr>
            <p:cNvPr id="15366" name="AutoShape 29">
              <a:extLst>
                <a:ext uri="{FF2B5EF4-FFF2-40B4-BE49-F238E27FC236}">
                  <a16:creationId xmlns:a16="http://schemas.microsoft.com/office/drawing/2014/main" id="{6F3C6250-F02A-4A33-8D73-9A7AC3582EE8}"/>
                </a:ext>
              </a:extLst>
            </p:cNvPr>
            <p:cNvSpPr>
              <a:spLocks/>
            </p:cNvSpPr>
            <p:nvPr/>
          </p:nvSpPr>
          <p:spPr bwMode="auto">
            <a:xfrm>
              <a:off x="965" y="1762"/>
              <a:ext cx="46" cy="1292"/>
            </a:xfrm>
            <a:prstGeom prst="leftBrace">
              <a:avLst>
                <a:gd name="adj1" fmla="val 234058"/>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600" b="0"/>
            </a:p>
          </p:txBody>
        </p:sp>
        <p:sp>
          <p:nvSpPr>
            <p:cNvPr id="15367" name="AutoShape 30">
              <a:extLst>
                <a:ext uri="{FF2B5EF4-FFF2-40B4-BE49-F238E27FC236}">
                  <a16:creationId xmlns:a16="http://schemas.microsoft.com/office/drawing/2014/main" id="{99AAF7A3-4CDE-46AB-B524-1BDCB3837385}"/>
                </a:ext>
              </a:extLst>
            </p:cNvPr>
            <p:cNvSpPr>
              <a:spLocks/>
            </p:cNvSpPr>
            <p:nvPr/>
          </p:nvSpPr>
          <p:spPr bwMode="auto">
            <a:xfrm rot="5400000">
              <a:off x="2088" y="752"/>
              <a:ext cx="46" cy="1611"/>
            </a:xfrm>
            <a:prstGeom prst="leftBrace">
              <a:avLst>
                <a:gd name="adj1" fmla="val 291848"/>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600" b="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9635">
                                            <p:txEl>
                                              <p:pRg st="0" end="0"/>
                                            </p:txEl>
                                          </p:spTgt>
                                        </p:tgtEl>
                                        <p:attrNameLst>
                                          <p:attrName>style.visibility</p:attrName>
                                        </p:attrNameLst>
                                      </p:cBhvr>
                                      <p:to>
                                        <p:strVal val="visible"/>
                                      </p:to>
                                    </p:set>
                                    <p:animEffect transition="in" filter="blinds(horizontal)">
                                      <p:cBhvr>
                                        <p:cTn id="7" dur="500"/>
                                        <p:tgtEl>
                                          <p:spTgt spid="696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9635">
                                            <p:txEl>
                                              <p:pRg st="1" end="1"/>
                                            </p:txEl>
                                          </p:spTgt>
                                        </p:tgtEl>
                                        <p:attrNameLst>
                                          <p:attrName>style.visibility</p:attrName>
                                        </p:attrNameLst>
                                      </p:cBhvr>
                                      <p:to>
                                        <p:strVal val="visible"/>
                                      </p:to>
                                    </p:set>
                                    <p:animEffect transition="in" filter="blinds(horizontal)">
                                      <p:cBhvr>
                                        <p:cTn id="12" dur="500"/>
                                        <p:tgtEl>
                                          <p:spTgt spid="6963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9635">
                                            <p:txEl>
                                              <p:pRg st="2" end="2"/>
                                            </p:txEl>
                                          </p:spTgt>
                                        </p:tgtEl>
                                        <p:attrNameLst>
                                          <p:attrName>style.visibility</p:attrName>
                                        </p:attrNameLst>
                                      </p:cBhvr>
                                      <p:to>
                                        <p:strVal val="visible"/>
                                      </p:to>
                                    </p:set>
                                    <p:animEffect transition="in" filter="blinds(horizontal)">
                                      <p:cBhvr>
                                        <p:cTn id="17" dur="500"/>
                                        <p:tgtEl>
                                          <p:spTgt spid="6963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nodeType="clickEffect">
                                  <p:stCondLst>
                                    <p:cond delay="0"/>
                                  </p:stCondLst>
                                  <p:childTnLst>
                                    <p:set>
                                      <p:cBhvr>
                                        <p:cTn id="21" dur="1" fill="hold">
                                          <p:stCondLst>
                                            <p:cond delay="0"/>
                                          </p:stCondLst>
                                        </p:cTn>
                                        <p:tgtEl>
                                          <p:spTgt spid="69636"/>
                                        </p:tgtEl>
                                        <p:attrNameLst>
                                          <p:attrName>style.visibility</p:attrName>
                                        </p:attrNameLst>
                                      </p:cBhvr>
                                      <p:to>
                                        <p:strVal val="visible"/>
                                      </p:to>
                                    </p:set>
                                    <p:anim calcmode="lin" valueType="num">
                                      <p:cBhvr additive="base">
                                        <p:cTn id="22" dur="500" fill="hold"/>
                                        <p:tgtEl>
                                          <p:spTgt spid="69636"/>
                                        </p:tgtEl>
                                        <p:attrNameLst>
                                          <p:attrName>ppt_x</p:attrName>
                                        </p:attrNameLst>
                                      </p:cBhvr>
                                      <p:tavLst>
                                        <p:tav tm="0">
                                          <p:val>
                                            <p:strVal val="#ppt_x"/>
                                          </p:val>
                                        </p:tav>
                                        <p:tav tm="100000">
                                          <p:val>
                                            <p:strVal val="#ppt_x"/>
                                          </p:val>
                                        </p:tav>
                                      </p:tavLst>
                                    </p:anim>
                                    <p:anim calcmode="lin" valueType="num">
                                      <p:cBhvr additive="base">
                                        <p:cTn id="23" dur="500" fill="hold"/>
                                        <p:tgtEl>
                                          <p:spTgt spid="696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build="p"/>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8631CDEC-1CFF-4A72-99A8-ADDD4602649F}"/>
              </a:ext>
            </a:extLst>
          </p:cNvPr>
          <p:cNvSpPr>
            <a:spLocks noGrp="1" noChangeArrowheads="1"/>
          </p:cNvSpPr>
          <p:nvPr>
            <p:ph type="title"/>
          </p:nvPr>
        </p:nvSpPr>
        <p:spPr/>
        <p:txBody>
          <a:bodyPr/>
          <a:lstStyle/>
          <a:p>
            <a:pPr eaLnBrk="1" hangingPunct="1"/>
            <a:r>
              <a:rPr lang="en-US" altLang="zh-CN"/>
              <a:t>GB</a:t>
            </a:r>
            <a:r>
              <a:rPr lang="pt-BR" altLang="zh-CN"/>
              <a:t>2312</a:t>
            </a:r>
            <a:r>
              <a:rPr lang="zh-CN" altLang="pt-BR"/>
              <a:t>汉字编码的不足之处</a:t>
            </a:r>
            <a:endParaRPr lang="zh-CN" altLang="en-US"/>
          </a:p>
        </p:txBody>
      </p:sp>
      <p:sp>
        <p:nvSpPr>
          <p:cNvPr id="70659" name="Rectangle 3">
            <a:extLst>
              <a:ext uri="{FF2B5EF4-FFF2-40B4-BE49-F238E27FC236}">
                <a16:creationId xmlns:a16="http://schemas.microsoft.com/office/drawing/2014/main" id="{162A13EF-4286-412A-871C-60A13DBD485A}"/>
              </a:ext>
            </a:extLst>
          </p:cNvPr>
          <p:cNvSpPr>
            <a:spLocks noGrp="1" noChangeArrowheads="1"/>
          </p:cNvSpPr>
          <p:nvPr>
            <p:ph type="body" idx="1"/>
          </p:nvPr>
        </p:nvSpPr>
        <p:spPr>
          <a:xfrm>
            <a:off x="2101851" y="1266825"/>
            <a:ext cx="8385175" cy="4826000"/>
          </a:xfrm>
        </p:spPr>
        <p:txBody>
          <a:bodyPr/>
          <a:lstStyle/>
          <a:p>
            <a:pPr eaLnBrk="1" hangingPunct="1">
              <a:lnSpc>
                <a:spcPct val="120000"/>
              </a:lnSpc>
            </a:pPr>
            <a:r>
              <a:rPr lang="en-US" altLang="zh-CN" sz="3000"/>
              <a:t>GB2312</a:t>
            </a:r>
            <a:r>
              <a:rPr lang="zh-CN" altLang="en-US" sz="3000"/>
              <a:t>汉字字数太少，无法满足一些特殊应用的需要：</a:t>
            </a:r>
          </a:p>
          <a:p>
            <a:pPr lvl="1" eaLnBrk="1" hangingPunct="1">
              <a:lnSpc>
                <a:spcPct val="120000"/>
              </a:lnSpc>
            </a:pPr>
            <a:r>
              <a:rPr lang="zh-CN" altLang="en-US" sz="3000"/>
              <a:t>人名、地名；</a:t>
            </a:r>
          </a:p>
          <a:p>
            <a:pPr lvl="1" eaLnBrk="1" hangingPunct="1">
              <a:lnSpc>
                <a:spcPct val="120000"/>
              </a:lnSpc>
            </a:pPr>
            <a:r>
              <a:rPr lang="zh-CN" altLang="en-US" sz="3000"/>
              <a:t>古籍整理、古典文献研究。</a:t>
            </a:r>
          </a:p>
          <a:p>
            <a:pPr lvl="1" eaLnBrk="1" hangingPunct="1">
              <a:lnSpc>
                <a:spcPct val="120000"/>
              </a:lnSpc>
            </a:pPr>
            <a:r>
              <a:rPr lang="zh-CN" altLang="en-US" sz="3000"/>
              <a:t>没有繁体字</a:t>
            </a:r>
          </a:p>
          <a:p>
            <a:pPr eaLnBrk="1" hangingPunct="1">
              <a:lnSpc>
                <a:spcPct val="120000"/>
              </a:lnSpc>
            </a:pPr>
            <a:r>
              <a:rPr lang="zh-CN" altLang="en-US" sz="3000"/>
              <a:t>编码效率不高</a:t>
            </a:r>
            <a:r>
              <a:rPr lang="en-US" altLang="zh-CN" sz="3000"/>
              <a:t>: (6763+682)/65536</a:t>
            </a:r>
          </a:p>
          <a:p>
            <a:pPr eaLnBrk="1" hangingPunct="1">
              <a:lnSpc>
                <a:spcPct val="120000"/>
              </a:lnSpc>
            </a:pPr>
            <a:r>
              <a:rPr lang="zh-CN" altLang="en-US" sz="3000"/>
              <a:t>与</a:t>
            </a:r>
            <a:r>
              <a:rPr lang="en-US" altLang="zh-CN" sz="3000"/>
              <a:t>ASCII</a:t>
            </a:r>
            <a:r>
              <a:rPr lang="zh-CN" altLang="en-US" sz="3000"/>
              <a:t>码不兼容</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065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7065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7065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70659">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70659">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706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9" grpId="0" build="p"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96" name="Group 116">
            <a:extLst>
              <a:ext uri="{FF2B5EF4-FFF2-40B4-BE49-F238E27FC236}">
                <a16:creationId xmlns:a16="http://schemas.microsoft.com/office/drawing/2014/main" id="{54E2A0EF-E149-4C10-A187-E9E19D965995}"/>
              </a:ext>
            </a:extLst>
          </p:cNvPr>
          <p:cNvGraphicFramePr>
            <a:graphicFrameLocks noGrp="1"/>
          </p:cNvGraphicFramePr>
          <p:nvPr>
            <p:ph idx="1"/>
          </p:nvPr>
        </p:nvGraphicFramePr>
        <p:xfrm>
          <a:off x="1812926" y="1343025"/>
          <a:ext cx="5795963" cy="4822826"/>
        </p:xfrm>
        <a:graphic>
          <a:graphicData uri="http://schemas.openxmlformats.org/drawingml/2006/table">
            <a:tbl>
              <a:tblPr/>
              <a:tblGrid>
                <a:gridCol w="755650">
                  <a:extLst>
                    <a:ext uri="{9D8B030D-6E8A-4147-A177-3AD203B41FA5}">
                      <a16:colId xmlns:a16="http://schemas.microsoft.com/office/drawing/2014/main" val="20000"/>
                    </a:ext>
                  </a:extLst>
                </a:gridCol>
                <a:gridCol w="1152525">
                  <a:extLst>
                    <a:ext uri="{9D8B030D-6E8A-4147-A177-3AD203B41FA5}">
                      <a16:colId xmlns:a16="http://schemas.microsoft.com/office/drawing/2014/main" val="20001"/>
                    </a:ext>
                  </a:extLst>
                </a:gridCol>
                <a:gridCol w="1223963">
                  <a:extLst>
                    <a:ext uri="{9D8B030D-6E8A-4147-A177-3AD203B41FA5}">
                      <a16:colId xmlns:a16="http://schemas.microsoft.com/office/drawing/2014/main" val="20002"/>
                    </a:ext>
                  </a:extLst>
                </a:gridCol>
                <a:gridCol w="1152525">
                  <a:extLst>
                    <a:ext uri="{9D8B030D-6E8A-4147-A177-3AD203B41FA5}">
                      <a16:colId xmlns:a16="http://schemas.microsoft.com/office/drawing/2014/main" val="20003"/>
                    </a:ext>
                  </a:extLst>
                </a:gridCol>
                <a:gridCol w="1511300">
                  <a:extLst>
                    <a:ext uri="{9D8B030D-6E8A-4147-A177-3AD203B41FA5}">
                      <a16:colId xmlns:a16="http://schemas.microsoft.com/office/drawing/2014/main" val="20004"/>
                    </a:ext>
                  </a:extLst>
                </a:gridCol>
              </a:tblGrid>
              <a:tr h="682625">
                <a:tc>
                  <a:txBody>
                    <a:bodyPr/>
                    <a:lstStyle>
                      <a:lvl1pPr defTabSz="717550">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marL="358775" defTabSz="717550">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marL="717550" defTabSz="717550">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marL="1074738" defTabSz="717550">
                        <a:spcBef>
                          <a:spcPct val="20000"/>
                        </a:spcBef>
                        <a:buClr>
                          <a:schemeClr val="tx2"/>
                        </a:buClr>
                        <a:buFont typeface="Wingdings" pitchFamily="2" charset="2"/>
                        <a:defRPr b="1">
                          <a:solidFill>
                            <a:schemeClr val="tx1"/>
                          </a:solidFill>
                          <a:latin typeface="Arial" pitchFamily="34" charset="0"/>
                          <a:ea typeface="宋体" pitchFamily="2" charset="-122"/>
                        </a:defRPr>
                      </a:lvl4pPr>
                      <a:lvl5pPr marL="1433513" defTabSz="717550">
                        <a:spcBef>
                          <a:spcPct val="20000"/>
                        </a:spcBef>
                        <a:buClr>
                          <a:schemeClr val="tx2"/>
                        </a:buClr>
                        <a:buFont typeface="Wingdings" pitchFamily="2" charset="2"/>
                        <a:defRPr b="1">
                          <a:solidFill>
                            <a:schemeClr val="tx1"/>
                          </a:solidFill>
                          <a:latin typeface="Arial" pitchFamily="34" charset="0"/>
                          <a:ea typeface="宋体" pitchFamily="2" charset="-122"/>
                        </a:defRPr>
                      </a:lvl5pPr>
                      <a:lvl6pPr marL="18907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marL="23479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marL="28051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marL="32623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71755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zh-CN" altLang="en-US" sz="1700" b="1" i="0" u="none" strike="noStrike" cap="none" normalizeH="0" baseline="0">
                          <a:ln>
                            <a:noFill/>
                          </a:ln>
                          <a:solidFill>
                            <a:srgbClr val="1307B1"/>
                          </a:solidFill>
                          <a:effectLst/>
                          <a:latin typeface="Arial" pitchFamily="34" charset="0"/>
                          <a:ea typeface="宋体" pitchFamily="2" charset="-122"/>
                        </a:rPr>
                        <a:t>标准名称</a:t>
                      </a:r>
                    </a:p>
                  </a:txBody>
                  <a:tcPr marL="89608" marR="89608" marT="44809" marB="4480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717550">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marL="358775" defTabSz="717550">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marL="717550" defTabSz="717550">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marL="1074738" defTabSz="717550">
                        <a:spcBef>
                          <a:spcPct val="20000"/>
                        </a:spcBef>
                        <a:buClr>
                          <a:schemeClr val="tx2"/>
                        </a:buClr>
                        <a:buFont typeface="Wingdings" pitchFamily="2" charset="2"/>
                        <a:defRPr b="1">
                          <a:solidFill>
                            <a:schemeClr val="tx1"/>
                          </a:solidFill>
                          <a:latin typeface="Arial" pitchFamily="34" charset="0"/>
                          <a:ea typeface="宋体" pitchFamily="2" charset="-122"/>
                        </a:defRPr>
                      </a:lvl4pPr>
                      <a:lvl5pPr marL="1433513" defTabSz="717550">
                        <a:spcBef>
                          <a:spcPct val="20000"/>
                        </a:spcBef>
                        <a:buClr>
                          <a:schemeClr val="tx2"/>
                        </a:buClr>
                        <a:buFont typeface="Wingdings" pitchFamily="2" charset="2"/>
                        <a:defRPr b="1">
                          <a:solidFill>
                            <a:schemeClr val="tx1"/>
                          </a:solidFill>
                          <a:latin typeface="Arial" pitchFamily="34" charset="0"/>
                          <a:ea typeface="宋体" pitchFamily="2" charset="-122"/>
                        </a:defRPr>
                      </a:lvl5pPr>
                      <a:lvl6pPr marL="18907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marL="23479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marL="28051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marL="32623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71755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a:ln>
                            <a:noFill/>
                          </a:ln>
                          <a:solidFill>
                            <a:schemeClr val="tx1"/>
                          </a:solidFill>
                          <a:effectLst/>
                          <a:latin typeface="Arial" pitchFamily="34" charset="0"/>
                          <a:ea typeface="宋体" pitchFamily="2" charset="-122"/>
                        </a:rPr>
                        <a:t>GB2312</a:t>
                      </a:r>
                    </a:p>
                  </a:txBody>
                  <a:tcPr marL="89608" marR="89608" marT="44809" marB="448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717550">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marL="358775" defTabSz="717550">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marL="717550" defTabSz="717550">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marL="1074738" defTabSz="717550">
                        <a:spcBef>
                          <a:spcPct val="20000"/>
                        </a:spcBef>
                        <a:buClr>
                          <a:schemeClr val="tx2"/>
                        </a:buClr>
                        <a:buFont typeface="Wingdings" pitchFamily="2" charset="2"/>
                        <a:defRPr b="1">
                          <a:solidFill>
                            <a:schemeClr val="tx1"/>
                          </a:solidFill>
                          <a:latin typeface="Arial" pitchFamily="34" charset="0"/>
                          <a:ea typeface="宋体" pitchFamily="2" charset="-122"/>
                        </a:defRPr>
                      </a:lvl4pPr>
                      <a:lvl5pPr marL="1433513" defTabSz="717550">
                        <a:spcBef>
                          <a:spcPct val="20000"/>
                        </a:spcBef>
                        <a:buClr>
                          <a:schemeClr val="tx2"/>
                        </a:buClr>
                        <a:buFont typeface="Wingdings" pitchFamily="2" charset="2"/>
                        <a:defRPr b="1">
                          <a:solidFill>
                            <a:schemeClr val="tx1"/>
                          </a:solidFill>
                          <a:latin typeface="Arial" pitchFamily="34" charset="0"/>
                          <a:ea typeface="宋体" pitchFamily="2" charset="-122"/>
                        </a:defRPr>
                      </a:lvl5pPr>
                      <a:lvl6pPr marL="18907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marL="23479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marL="28051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marL="32623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71755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a:ln>
                            <a:noFill/>
                          </a:ln>
                          <a:solidFill>
                            <a:schemeClr val="tx1"/>
                          </a:solidFill>
                          <a:effectLst/>
                          <a:latin typeface="Arial" pitchFamily="34" charset="0"/>
                          <a:ea typeface="宋体" pitchFamily="2" charset="-122"/>
                        </a:rPr>
                        <a:t>GBK</a:t>
                      </a:r>
                    </a:p>
                  </a:txBody>
                  <a:tcPr marL="89608" marR="89608" marT="44809" marB="448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717550">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marL="358775" defTabSz="717550">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marL="717550" defTabSz="717550">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marL="1074738" defTabSz="717550">
                        <a:spcBef>
                          <a:spcPct val="20000"/>
                        </a:spcBef>
                        <a:buClr>
                          <a:schemeClr val="tx2"/>
                        </a:buClr>
                        <a:buFont typeface="Wingdings" pitchFamily="2" charset="2"/>
                        <a:defRPr b="1">
                          <a:solidFill>
                            <a:schemeClr val="tx1"/>
                          </a:solidFill>
                          <a:latin typeface="Arial" pitchFamily="34" charset="0"/>
                          <a:ea typeface="宋体" pitchFamily="2" charset="-122"/>
                        </a:defRPr>
                      </a:lvl4pPr>
                      <a:lvl5pPr marL="1433513" defTabSz="717550">
                        <a:spcBef>
                          <a:spcPct val="20000"/>
                        </a:spcBef>
                        <a:buClr>
                          <a:schemeClr val="tx2"/>
                        </a:buClr>
                        <a:buFont typeface="Wingdings" pitchFamily="2" charset="2"/>
                        <a:defRPr b="1">
                          <a:solidFill>
                            <a:schemeClr val="tx1"/>
                          </a:solidFill>
                          <a:latin typeface="Arial" pitchFamily="34" charset="0"/>
                          <a:ea typeface="宋体" pitchFamily="2" charset="-122"/>
                        </a:defRPr>
                      </a:lvl5pPr>
                      <a:lvl6pPr marL="18907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marL="23479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marL="28051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marL="32623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71755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100" b="1" i="0" u="none" strike="noStrike" cap="none" normalizeH="0" baseline="0">
                          <a:ln>
                            <a:noFill/>
                          </a:ln>
                          <a:solidFill>
                            <a:schemeClr val="tx1"/>
                          </a:solidFill>
                          <a:effectLst/>
                          <a:latin typeface="Arial" pitchFamily="34" charset="0"/>
                          <a:ea typeface="宋体" pitchFamily="2" charset="-122"/>
                        </a:rPr>
                        <a:t>GB</a:t>
                      </a:r>
                    </a:p>
                    <a:p>
                      <a:pPr marL="0" marR="0" lvl="0" indent="0" algn="ctr" defTabSz="717550" rtl="0" eaLnBrk="1" fontAlgn="base" latinLnBrk="0" hangingPunct="1">
                        <a:lnSpc>
                          <a:spcPct val="60000"/>
                        </a:lnSpc>
                        <a:spcBef>
                          <a:spcPct val="20000"/>
                        </a:spcBef>
                        <a:spcAft>
                          <a:spcPct val="0"/>
                        </a:spcAft>
                        <a:buClr>
                          <a:schemeClr val="tx2"/>
                        </a:buClr>
                        <a:buSzTx/>
                        <a:buFont typeface="Wingdings" pitchFamily="2" charset="2"/>
                        <a:buNone/>
                        <a:tabLst/>
                      </a:pPr>
                      <a:r>
                        <a:rPr kumimoji="0" lang="en-US" altLang="zh-CN" sz="2100" b="1" i="0" u="none" strike="noStrike" cap="none" normalizeH="0" baseline="0">
                          <a:ln>
                            <a:noFill/>
                          </a:ln>
                          <a:solidFill>
                            <a:schemeClr val="tx1"/>
                          </a:solidFill>
                          <a:effectLst/>
                          <a:latin typeface="Arial" pitchFamily="34" charset="0"/>
                          <a:ea typeface="宋体" pitchFamily="2" charset="-122"/>
                        </a:rPr>
                        <a:t>18030</a:t>
                      </a:r>
                    </a:p>
                  </a:txBody>
                  <a:tcPr marL="89608" marR="89608" marT="44809" marB="448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717550">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marL="358775" defTabSz="717550">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marL="717550" defTabSz="717550">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marL="1074738" defTabSz="717550">
                        <a:spcBef>
                          <a:spcPct val="20000"/>
                        </a:spcBef>
                        <a:buClr>
                          <a:schemeClr val="tx2"/>
                        </a:buClr>
                        <a:buFont typeface="Wingdings" pitchFamily="2" charset="2"/>
                        <a:defRPr b="1">
                          <a:solidFill>
                            <a:schemeClr val="tx1"/>
                          </a:solidFill>
                          <a:latin typeface="Arial" pitchFamily="34" charset="0"/>
                          <a:ea typeface="宋体" pitchFamily="2" charset="-122"/>
                        </a:defRPr>
                      </a:lvl4pPr>
                      <a:lvl5pPr marL="1433513" defTabSz="717550">
                        <a:spcBef>
                          <a:spcPct val="20000"/>
                        </a:spcBef>
                        <a:buClr>
                          <a:schemeClr val="tx2"/>
                        </a:buClr>
                        <a:buFont typeface="Wingdings" pitchFamily="2" charset="2"/>
                        <a:defRPr b="1">
                          <a:solidFill>
                            <a:schemeClr val="tx1"/>
                          </a:solidFill>
                          <a:latin typeface="Arial" pitchFamily="34" charset="0"/>
                          <a:ea typeface="宋体" pitchFamily="2" charset="-122"/>
                        </a:defRPr>
                      </a:lvl5pPr>
                      <a:lvl6pPr marL="18907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marL="23479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marL="28051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marL="32623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71755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a:ln>
                            <a:noFill/>
                          </a:ln>
                          <a:solidFill>
                            <a:schemeClr val="tx1"/>
                          </a:solidFill>
                          <a:effectLst/>
                          <a:latin typeface="Arial" pitchFamily="34" charset="0"/>
                          <a:ea typeface="宋体" pitchFamily="2" charset="-122"/>
                        </a:rPr>
                        <a:t>UCS-2</a:t>
                      </a:r>
                    </a:p>
                    <a:p>
                      <a:pPr marL="0" marR="0" lvl="0" indent="0" algn="ctr" defTabSz="717550" rtl="0" eaLnBrk="1" fontAlgn="base" latinLnBrk="0" hangingPunct="1">
                        <a:lnSpc>
                          <a:spcPct val="60000"/>
                        </a:lnSpc>
                        <a:spcBef>
                          <a:spcPct val="20000"/>
                        </a:spcBef>
                        <a:spcAft>
                          <a:spcPct val="0"/>
                        </a:spcAft>
                        <a:buClr>
                          <a:schemeClr val="tx2"/>
                        </a:buClr>
                        <a:buSzTx/>
                        <a:buFont typeface="Wingdings" pitchFamily="2" charset="2"/>
                        <a:buNone/>
                        <a:tabLst/>
                      </a:pPr>
                      <a:r>
                        <a:rPr kumimoji="0" lang="en-US" altLang="zh-CN" sz="2000" b="1" i="0" u="none" strike="noStrike" cap="none" normalizeH="0" baseline="0">
                          <a:ln>
                            <a:noFill/>
                          </a:ln>
                          <a:solidFill>
                            <a:schemeClr val="tx1"/>
                          </a:solidFill>
                          <a:effectLst/>
                          <a:latin typeface="Arial" pitchFamily="34" charset="0"/>
                          <a:ea typeface="宋体" pitchFamily="2" charset="-122"/>
                        </a:rPr>
                        <a:t>(Unicode)</a:t>
                      </a:r>
                    </a:p>
                  </a:txBody>
                  <a:tcPr marL="89608" marR="89608" marT="44809" marB="44809"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682750">
                <a:tc>
                  <a:txBody>
                    <a:bodyPr/>
                    <a:lstStyle>
                      <a:lvl1pPr defTabSz="717550">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marL="358775" defTabSz="717550">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marL="717550" defTabSz="717550">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marL="1074738" defTabSz="717550">
                        <a:spcBef>
                          <a:spcPct val="20000"/>
                        </a:spcBef>
                        <a:buClr>
                          <a:schemeClr val="tx2"/>
                        </a:buClr>
                        <a:buFont typeface="Wingdings" pitchFamily="2" charset="2"/>
                        <a:defRPr b="1">
                          <a:solidFill>
                            <a:schemeClr val="tx1"/>
                          </a:solidFill>
                          <a:latin typeface="Arial" pitchFamily="34" charset="0"/>
                          <a:ea typeface="宋体" pitchFamily="2" charset="-122"/>
                        </a:defRPr>
                      </a:lvl4pPr>
                      <a:lvl5pPr marL="1433513" defTabSz="717550">
                        <a:spcBef>
                          <a:spcPct val="20000"/>
                        </a:spcBef>
                        <a:buClr>
                          <a:schemeClr val="tx2"/>
                        </a:buClr>
                        <a:buFont typeface="Wingdings" pitchFamily="2" charset="2"/>
                        <a:defRPr b="1">
                          <a:solidFill>
                            <a:schemeClr val="tx1"/>
                          </a:solidFill>
                          <a:latin typeface="Arial" pitchFamily="34" charset="0"/>
                          <a:ea typeface="宋体" pitchFamily="2" charset="-122"/>
                        </a:defRPr>
                      </a:lvl5pPr>
                      <a:lvl6pPr marL="18907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marL="23479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marL="28051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marL="32623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71755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zh-CN" altLang="en-US" sz="1700" b="1" i="0" u="none" strike="noStrike" cap="none" normalizeH="0" baseline="0">
                          <a:ln>
                            <a:noFill/>
                          </a:ln>
                          <a:solidFill>
                            <a:srgbClr val="1307B1"/>
                          </a:solidFill>
                          <a:effectLst/>
                          <a:latin typeface="Arial" pitchFamily="34" charset="0"/>
                          <a:ea typeface="宋体" pitchFamily="2" charset="-122"/>
                        </a:rPr>
                        <a:t>字符集</a:t>
                      </a:r>
                    </a:p>
                  </a:txBody>
                  <a:tcPr marL="89608" marR="89608" marT="44809" marB="4480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717550">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marL="358775" defTabSz="717550">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marL="717550" defTabSz="717550">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marL="1074738" defTabSz="717550">
                        <a:spcBef>
                          <a:spcPct val="20000"/>
                        </a:spcBef>
                        <a:buClr>
                          <a:schemeClr val="tx2"/>
                        </a:buClr>
                        <a:buFont typeface="Wingdings" pitchFamily="2" charset="2"/>
                        <a:defRPr b="1">
                          <a:solidFill>
                            <a:schemeClr val="tx1"/>
                          </a:solidFill>
                          <a:latin typeface="Arial" pitchFamily="34" charset="0"/>
                          <a:ea typeface="宋体" pitchFamily="2" charset="-122"/>
                        </a:defRPr>
                      </a:lvl4pPr>
                      <a:lvl5pPr marL="1433513" defTabSz="717550">
                        <a:spcBef>
                          <a:spcPct val="20000"/>
                        </a:spcBef>
                        <a:buClr>
                          <a:schemeClr val="tx2"/>
                        </a:buClr>
                        <a:buFont typeface="Wingdings" pitchFamily="2" charset="2"/>
                        <a:defRPr b="1">
                          <a:solidFill>
                            <a:schemeClr val="tx1"/>
                          </a:solidFill>
                          <a:latin typeface="Arial" pitchFamily="34" charset="0"/>
                          <a:ea typeface="宋体" pitchFamily="2" charset="-122"/>
                        </a:defRPr>
                      </a:lvl5pPr>
                      <a:lvl6pPr marL="18907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marL="23479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marL="28051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marL="32623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l" defTabSz="71755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700" b="1" i="0" u="none" strike="noStrike" cap="none" normalizeH="0" baseline="0">
                          <a:ln>
                            <a:noFill/>
                          </a:ln>
                          <a:solidFill>
                            <a:srgbClr val="1307B1"/>
                          </a:solidFill>
                          <a:effectLst/>
                          <a:latin typeface="Arial" pitchFamily="34" charset="0"/>
                          <a:ea typeface="宋体" pitchFamily="2" charset="-122"/>
                        </a:rPr>
                        <a:t>6763</a:t>
                      </a:r>
                      <a:r>
                        <a:rPr kumimoji="0" lang="zh-CN" altLang="en-US" sz="1700" b="1" i="0" u="none" strike="noStrike" cap="none" normalizeH="0" baseline="0">
                          <a:ln>
                            <a:noFill/>
                          </a:ln>
                          <a:solidFill>
                            <a:srgbClr val="1307B1"/>
                          </a:solidFill>
                          <a:effectLst/>
                          <a:latin typeface="Arial" pitchFamily="34" charset="0"/>
                          <a:ea typeface="宋体" pitchFamily="2" charset="-122"/>
                        </a:rPr>
                        <a:t>个汉字</a:t>
                      </a:r>
                      <a:r>
                        <a:rPr kumimoji="0" lang="en-US" altLang="zh-CN" sz="1700" b="1" i="0" u="none" strike="noStrike" cap="none" normalizeH="0" baseline="0">
                          <a:ln>
                            <a:noFill/>
                          </a:ln>
                          <a:solidFill>
                            <a:srgbClr val="1307B1"/>
                          </a:solidFill>
                          <a:effectLst/>
                          <a:latin typeface="Arial" pitchFamily="34" charset="0"/>
                          <a:ea typeface="宋体" pitchFamily="2" charset="-122"/>
                        </a:rPr>
                        <a:t>(</a:t>
                      </a:r>
                      <a:r>
                        <a:rPr kumimoji="0" lang="zh-CN" altLang="en-US" sz="1700" b="1" i="0" u="none" strike="noStrike" cap="none" normalizeH="0" baseline="0">
                          <a:ln>
                            <a:noFill/>
                          </a:ln>
                          <a:solidFill>
                            <a:srgbClr val="1307B1"/>
                          </a:solidFill>
                          <a:effectLst/>
                          <a:latin typeface="Arial" pitchFamily="34" charset="0"/>
                          <a:ea typeface="宋体" pitchFamily="2" charset="-122"/>
                        </a:rPr>
                        <a:t>简体字</a:t>
                      </a:r>
                      <a:r>
                        <a:rPr kumimoji="0" lang="en-US" altLang="zh-CN" sz="1700" b="1" i="0" u="none" strike="noStrike" cap="none" normalizeH="0" baseline="0">
                          <a:ln>
                            <a:noFill/>
                          </a:ln>
                          <a:solidFill>
                            <a:srgbClr val="1307B1"/>
                          </a:solidFill>
                          <a:effectLst/>
                          <a:latin typeface="Arial" pitchFamily="34" charset="0"/>
                          <a:ea typeface="宋体" pitchFamily="2" charset="-122"/>
                        </a:rPr>
                        <a:t>)</a:t>
                      </a:r>
                    </a:p>
                  </a:txBody>
                  <a:tcPr marL="89608" marR="89608" marT="44809" marB="448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717550">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marL="358775" defTabSz="717550">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marL="717550" defTabSz="717550">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marL="1074738" defTabSz="717550">
                        <a:spcBef>
                          <a:spcPct val="20000"/>
                        </a:spcBef>
                        <a:buClr>
                          <a:schemeClr val="tx2"/>
                        </a:buClr>
                        <a:buFont typeface="Wingdings" pitchFamily="2" charset="2"/>
                        <a:defRPr b="1">
                          <a:solidFill>
                            <a:schemeClr val="tx1"/>
                          </a:solidFill>
                          <a:latin typeface="Arial" pitchFamily="34" charset="0"/>
                          <a:ea typeface="宋体" pitchFamily="2" charset="-122"/>
                        </a:defRPr>
                      </a:lvl4pPr>
                      <a:lvl5pPr marL="1433513" defTabSz="717550">
                        <a:spcBef>
                          <a:spcPct val="20000"/>
                        </a:spcBef>
                        <a:buClr>
                          <a:schemeClr val="tx2"/>
                        </a:buClr>
                        <a:buFont typeface="Wingdings" pitchFamily="2" charset="2"/>
                        <a:defRPr b="1">
                          <a:solidFill>
                            <a:schemeClr val="tx1"/>
                          </a:solidFill>
                          <a:latin typeface="Arial" pitchFamily="34" charset="0"/>
                          <a:ea typeface="宋体" pitchFamily="2" charset="-122"/>
                        </a:defRPr>
                      </a:lvl5pPr>
                      <a:lvl6pPr marL="18907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marL="23479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marL="28051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marL="32623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l" defTabSz="71755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700" b="1" i="0" u="none" strike="noStrike" cap="none" normalizeH="0" baseline="0">
                          <a:ln>
                            <a:noFill/>
                          </a:ln>
                          <a:solidFill>
                            <a:srgbClr val="1307B1"/>
                          </a:solidFill>
                          <a:effectLst/>
                          <a:latin typeface="Arial" pitchFamily="34" charset="0"/>
                          <a:ea typeface="宋体" pitchFamily="2" charset="-122"/>
                        </a:rPr>
                        <a:t>21003</a:t>
                      </a:r>
                      <a:r>
                        <a:rPr kumimoji="0" lang="zh-CN" altLang="en-US" sz="1700" b="1" i="0" u="none" strike="noStrike" cap="none" normalizeH="0" baseline="0">
                          <a:ln>
                            <a:noFill/>
                          </a:ln>
                          <a:solidFill>
                            <a:srgbClr val="1307B1"/>
                          </a:solidFill>
                          <a:effectLst/>
                          <a:latin typeface="Arial" pitchFamily="34" charset="0"/>
                          <a:ea typeface="宋体" pitchFamily="2" charset="-122"/>
                        </a:rPr>
                        <a:t>个汉字（包括</a:t>
                      </a:r>
                      <a:r>
                        <a:rPr kumimoji="0" lang="en-US" altLang="zh-CN" sz="1700" b="1" i="0" u="none" strike="noStrike" cap="none" normalizeH="0" baseline="0">
                          <a:ln>
                            <a:noFill/>
                          </a:ln>
                          <a:solidFill>
                            <a:srgbClr val="1307B1"/>
                          </a:solidFill>
                          <a:effectLst/>
                          <a:latin typeface="Arial" pitchFamily="34" charset="0"/>
                          <a:ea typeface="宋体" pitchFamily="2" charset="-122"/>
                        </a:rPr>
                        <a:t>GB2312</a:t>
                      </a:r>
                      <a:r>
                        <a:rPr kumimoji="0" lang="zh-CN" altLang="en-US" sz="1700" b="1" i="0" u="none" strike="noStrike" cap="none" normalizeH="0" baseline="0">
                          <a:ln>
                            <a:noFill/>
                          </a:ln>
                          <a:solidFill>
                            <a:srgbClr val="1307B1"/>
                          </a:solidFill>
                          <a:effectLst/>
                          <a:latin typeface="Arial" pitchFamily="34" charset="0"/>
                          <a:ea typeface="宋体" pitchFamily="2" charset="-122"/>
                        </a:rPr>
                        <a:t>汉字在内）</a:t>
                      </a:r>
                    </a:p>
                  </a:txBody>
                  <a:tcPr marL="89608" marR="89608" marT="44809" marB="448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717550">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marL="358775" defTabSz="717550">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marL="717550" defTabSz="717550">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marL="1074738" defTabSz="717550">
                        <a:spcBef>
                          <a:spcPct val="20000"/>
                        </a:spcBef>
                        <a:buClr>
                          <a:schemeClr val="tx2"/>
                        </a:buClr>
                        <a:buFont typeface="Wingdings" pitchFamily="2" charset="2"/>
                        <a:defRPr b="1">
                          <a:solidFill>
                            <a:schemeClr val="tx1"/>
                          </a:solidFill>
                          <a:latin typeface="Arial" pitchFamily="34" charset="0"/>
                          <a:ea typeface="宋体" pitchFamily="2" charset="-122"/>
                        </a:defRPr>
                      </a:lvl4pPr>
                      <a:lvl5pPr marL="1433513" defTabSz="717550">
                        <a:spcBef>
                          <a:spcPct val="20000"/>
                        </a:spcBef>
                        <a:buClr>
                          <a:schemeClr val="tx2"/>
                        </a:buClr>
                        <a:buFont typeface="Wingdings" pitchFamily="2" charset="2"/>
                        <a:defRPr b="1">
                          <a:solidFill>
                            <a:schemeClr val="tx1"/>
                          </a:solidFill>
                          <a:latin typeface="Arial" pitchFamily="34" charset="0"/>
                          <a:ea typeface="宋体" pitchFamily="2" charset="-122"/>
                        </a:defRPr>
                      </a:lvl5pPr>
                      <a:lvl6pPr marL="18907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marL="23479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marL="28051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marL="32623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l" defTabSz="71755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700" b="1" i="0" u="none" strike="noStrike" cap="none" normalizeH="0" baseline="0">
                          <a:ln>
                            <a:noFill/>
                          </a:ln>
                          <a:solidFill>
                            <a:srgbClr val="1307B1"/>
                          </a:solidFill>
                          <a:effectLst/>
                          <a:latin typeface="Arial" pitchFamily="34" charset="0"/>
                          <a:ea typeface="宋体" pitchFamily="2" charset="-122"/>
                        </a:rPr>
                        <a:t>27 000</a:t>
                      </a:r>
                      <a:r>
                        <a:rPr kumimoji="0" lang="zh-CN" altLang="en-US" sz="1700" b="1" i="0" u="none" strike="noStrike" cap="none" normalizeH="0" baseline="0">
                          <a:ln>
                            <a:noFill/>
                          </a:ln>
                          <a:solidFill>
                            <a:srgbClr val="1307B1"/>
                          </a:solidFill>
                          <a:effectLst/>
                          <a:latin typeface="Arial" pitchFamily="34" charset="0"/>
                          <a:ea typeface="宋体" pitchFamily="2" charset="-122"/>
                        </a:rPr>
                        <a:t>多汉字</a:t>
                      </a:r>
                      <a:r>
                        <a:rPr kumimoji="0" lang="en-US" altLang="zh-CN" sz="1700" b="1" i="0" u="none" strike="noStrike" cap="none" normalizeH="0" baseline="0">
                          <a:ln>
                            <a:noFill/>
                          </a:ln>
                          <a:solidFill>
                            <a:srgbClr val="1307B1"/>
                          </a:solidFill>
                          <a:effectLst/>
                          <a:latin typeface="Arial" pitchFamily="34" charset="0"/>
                          <a:ea typeface="宋体" pitchFamily="2" charset="-122"/>
                        </a:rPr>
                        <a:t>(</a:t>
                      </a:r>
                      <a:r>
                        <a:rPr kumimoji="0" lang="zh-CN" altLang="en-US" sz="1700" b="1" i="0" u="none" strike="noStrike" cap="none" normalizeH="0" baseline="0">
                          <a:ln>
                            <a:noFill/>
                          </a:ln>
                          <a:solidFill>
                            <a:srgbClr val="1307B1"/>
                          </a:solidFill>
                          <a:effectLst/>
                          <a:latin typeface="Arial" pitchFamily="34" charset="0"/>
                          <a:ea typeface="宋体" pitchFamily="2" charset="-122"/>
                        </a:rPr>
                        <a:t>包括</a:t>
                      </a:r>
                      <a:r>
                        <a:rPr kumimoji="0" lang="en-US" altLang="zh-CN" sz="1700" b="1" i="0" u="none" strike="noStrike" cap="none" normalizeH="0" baseline="0">
                          <a:ln>
                            <a:noFill/>
                          </a:ln>
                          <a:solidFill>
                            <a:srgbClr val="1307B1"/>
                          </a:solidFill>
                          <a:effectLst/>
                          <a:latin typeface="Arial" pitchFamily="34" charset="0"/>
                          <a:ea typeface="宋体" pitchFamily="2" charset="-122"/>
                        </a:rPr>
                        <a:t>GBK</a:t>
                      </a:r>
                      <a:r>
                        <a:rPr kumimoji="0" lang="zh-CN" altLang="en-US" sz="1700" b="1" i="0" u="none" strike="noStrike" cap="none" normalizeH="0" baseline="0">
                          <a:ln>
                            <a:noFill/>
                          </a:ln>
                          <a:solidFill>
                            <a:srgbClr val="1307B1"/>
                          </a:solidFill>
                          <a:effectLst/>
                          <a:latin typeface="Arial" pitchFamily="34" charset="0"/>
                          <a:ea typeface="宋体" pitchFamily="2" charset="-122"/>
                        </a:rPr>
                        <a:t>汉字和</a:t>
                      </a:r>
                      <a:r>
                        <a:rPr kumimoji="0" lang="en-US" altLang="zh-CN" sz="1700" b="1" i="0" u="none" strike="noStrike" cap="none" normalizeH="0" baseline="0">
                          <a:ln>
                            <a:noFill/>
                          </a:ln>
                          <a:solidFill>
                            <a:srgbClr val="1307B1"/>
                          </a:solidFill>
                          <a:effectLst/>
                          <a:latin typeface="Arial" pitchFamily="34" charset="0"/>
                          <a:ea typeface="宋体" pitchFamily="2" charset="-122"/>
                        </a:rPr>
                        <a:t>CJK</a:t>
                      </a:r>
                      <a:r>
                        <a:rPr kumimoji="0" lang="zh-CN" altLang="en-US" sz="1700" b="1" i="0" u="none" strike="noStrike" cap="none" normalizeH="0" baseline="0">
                          <a:ln>
                            <a:noFill/>
                          </a:ln>
                          <a:solidFill>
                            <a:srgbClr val="1307B1"/>
                          </a:solidFill>
                          <a:effectLst/>
                          <a:latin typeface="Arial" pitchFamily="34" charset="0"/>
                          <a:ea typeface="宋体" pitchFamily="2" charset="-122"/>
                        </a:rPr>
                        <a:t>及其扩充中的汉字</a:t>
                      </a:r>
                      <a:r>
                        <a:rPr kumimoji="0" lang="en-US" altLang="zh-CN" sz="1700" b="1" i="0" u="none" strike="noStrike" cap="none" normalizeH="0" baseline="0">
                          <a:ln>
                            <a:noFill/>
                          </a:ln>
                          <a:solidFill>
                            <a:srgbClr val="1307B1"/>
                          </a:solidFill>
                          <a:effectLst/>
                          <a:latin typeface="Arial" pitchFamily="34" charset="0"/>
                          <a:ea typeface="宋体" pitchFamily="2" charset="-122"/>
                        </a:rPr>
                        <a:t>)</a:t>
                      </a:r>
                    </a:p>
                  </a:txBody>
                  <a:tcPr marL="89608" marR="89608" marT="44809" marB="448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717550">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marL="358775" defTabSz="717550">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marL="717550" defTabSz="717550">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marL="1074738" defTabSz="717550">
                        <a:spcBef>
                          <a:spcPct val="20000"/>
                        </a:spcBef>
                        <a:buClr>
                          <a:schemeClr val="tx2"/>
                        </a:buClr>
                        <a:buFont typeface="Wingdings" pitchFamily="2" charset="2"/>
                        <a:defRPr b="1">
                          <a:solidFill>
                            <a:schemeClr val="tx1"/>
                          </a:solidFill>
                          <a:latin typeface="Arial" pitchFamily="34" charset="0"/>
                          <a:ea typeface="宋体" pitchFamily="2" charset="-122"/>
                        </a:defRPr>
                      </a:lvl4pPr>
                      <a:lvl5pPr marL="1433513" defTabSz="717550">
                        <a:spcBef>
                          <a:spcPct val="20000"/>
                        </a:spcBef>
                        <a:buClr>
                          <a:schemeClr val="tx2"/>
                        </a:buClr>
                        <a:buFont typeface="Wingdings" pitchFamily="2" charset="2"/>
                        <a:defRPr b="1">
                          <a:solidFill>
                            <a:schemeClr val="tx1"/>
                          </a:solidFill>
                          <a:latin typeface="Arial" pitchFamily="34" charset="0"/>
                          <a:ea typeface="宋体" pitchFamily="2" charset="-122"/>
                        </a:defRPr>
                      </a:lvl5pPr>
                      <a:lvl6pPr marL="18907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marL="23479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marL="28051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marL="32623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l" defTabSz="71755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zh-CN" altLang="en-US" sz="1700" b="1" i="0" u="none" strike="noStrike" cap="none" normalizeH="0" baseline="0">
                          <a:ln>
                            <a:noFill/>
                          </a:ln>
                          <a:solidFill>
                            <a:srgbClr val="1307B1"/>
                          </a:solidFill>
                          <a:effectLst/>
                          <a:latin typeface="Arial" pitchFamily="34" charset="0"/>
                          <a:ea typeface="宋体" pitchFamily="2" charset="-122"/>
                        </a:rPr>
                        <a:t>包含</a:t>
                      </a:r>
                      <a:r>
                        <a:rPr kumimoji="0" lang="en-US" altLang="zh-CN" sz="1700" b="1" i="0" u="none" strike="noStrike" cap="none" normalizeH="0" baseline="0">
                          <a:ln>
                            <a:noFill/>
                          </a:ln>
                          <a:solidFill>
                            <a:srgbClr val="1307B1"/>
                          </a:solidFill>
                          <a:effectLst/>
                          <a:latin typeface="Arial" pitchFamily="34" charset="0"/>
                          <a:ea typeface="宋体" pitchFamily="2" charset="-122"/>
                        </a:rPr>
                        <a:t>10</a:t>
                      </a:r>
                      <a:r>
                        <a:rPr kumimoji="0" lang="zh-CN" altLang="en-US" sz="1700" b="1" i="0" u="none" strike="noStrike" cap="none" normalizeH="0" baseline="0">
                          <a:ln>
                            <a:noFill/>
                          </a:ln>
                          <a:solidFill>
                            <a:srgbClr val="1307B1"/>
                          </a:solidFill>
                          <a:effectLst/>
                          <a:latin typeface="Arial" pitchFamily="34" charset="0"/>
                          <a:ea typeface="宋体" pitchFamily="2" charset="-122"/>
                        </a:rPr>
                        <a:t>万字符，其中的汉字与</a:t>
                      </a:r>
                      <a:r>
                        <a:rPr kumimoji="0" lang="en-US" altLang="zh-CN" sz="1700" b="1" i="0" u="none" strike="noStrike" cap="none" normalizeH="0" baseline="0">
                          <a:ln>
                            <a:noFill/>
                          </a:ln>
                          <a:solidFill>
                            <a:srgbClr val="1307B1"/>
                          </a:solidFill>
                          <a:effectLst/>
                          <a:latin typeface="Arial" pitchFamily="34" charset="0"/>
                          <a:ea typeface="宋体" pitchFamily="2" charset="-122"/>
                        </a:rPr>
                        <a:t>GB18030</a:t>
                      </a:r>
                      <a:r>
                        <a:rPr kumimoji="0" lang="zh-CN" altLang="en-US" sz="1700" b="1" i="0" u="none" strike="noStrike" cap="none" normalizeH="0" baseline="0">
                          <a:ln>
                            <a:noFill/>
                          </a:ln>
                          <a:solidFill>
                            <a:srgbClr val="1307B1"/>
                          </a:solidFill>
                          <a:effectLst/>
                          <a:latin typeface="Arial" pitchFamily="34" charset="0"/>
                          <a:ea typeface="宋体" pitchFamily="2" charset="-122"/>
                        </a:rPr>
                        <a:t>相同</a:t>
                      </a:r>
                    </a:p>
                  </a:txBody>
                  <a:tcPr marL="89608" marR="89608" marT="44809" marB="448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738313">
                <a:tc>
                  <a:txBody>
                    <a:bodyPr/>
                    <a:lstStyle>
                      <a:lvl1pPr defTabSz="717550">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marL="358775" defTabSz="717550">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marL="717550" defTabSz="717550">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marL="1074738" defTabSz="717550">
                        <a:spcBef>
                          <a:spcPct val="20000"/>
                        </a:spcBef>
                        <a:buClr>
                          <a:schemeClr val="tx2"/>
                        </a:buClr>
                        <a:buFont typeface="Wingdings" pitchFamily="2" charset="2"/>
                        <a:defRPr b="1">
                          <a:solidFill>
                            <a:schemeClr val="tx1"/>
                          </a:solidFill>
                          <a:latin typeface="Arial" pitchFamily="34" charset="0"/>
                          <a:ea typeface="宋体" pitchFamily="2" charset="-122"/>
                        </a:defRPr>
                      </a:lvl4pPr>
                      <a:lvl5pPr marL="1433513" defTabSz="717550">
                        <a:spcBef>
                          <a:spcPct val="20000"/>
                        </a:spcBef>
                        <a:buClr>
                          <a:schemeClr val="tx2"/>
                        </a:buClr>
                        <a:buFont typeface="Wingdings" pitchFamily="2" charset="2"/>
                        <a:defRPr b="1">
                          <a:solidFill>
                            <a:schemeClr val="tx1"/>
                          </a:solidFill>
                          <a:latin typeface="Arial" pitchFamily="34" charset="0"/>
                          <a:ea typeface="宋体" pitchFamily="2" charset="-122"/>
                        </a:defRPr>
                      </a:lvl5pPr>
                      <a:lvl6pPr marL="18907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marL="23479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marL="28051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marL="32623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71755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zh-CN" altLang="en-US" sz="1700" b="1" i="0" u="none" strike="noStrike" cap="none" normalizeH="0" baseline="0">
                          <a:ln>
                            <a:noFill/>
                          </a:ln>
                          <a:solidFill>
                            <a:srgbClr val="1307B1"/>
                          </a:solidFill>
                          <a:effectLst/>
                          <a:latin typeface="Arial" pitchFamily="34" charset="0"/>
                          <a:ea typeface="宋体" pitchFamily="2" charset="-122"/>
                        </a:rPr>
                        <a:t>编码方法</a:t>
                      </a:r>
                    </a:p>
                  </a:txBody>
                  <a:tcPr marL="89608" marR="89608" marT="44809" marB="4480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717550">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marL="358775" defTabSz="717550">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marL="717550" defTabSz="717550">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marL="1074738" defTabSz="717550">
                        <a:spcBef>
                          <a:spcPct val="20000"/>
                        </a:spcBef>
                        <a:buClr>
                          <a:schemeClr val="tx2"/>
                        </a:buClr>
                        <a:buFont typeface="Wingdings" pitchFamily="2" charset="2"/>
                        <a:defRPr b="1">
                          <a:solidFill>
                            <a:schemeClr val="tx1"/>
                          </a:solidFill>
                          <a:latin typeface="Arial" pitchFamily="34" charset="0"/>
                          <a:ea typeface="宋体" pitchFamily="2" charset="-122"/>
                        </a:defRPr>
                      </a:lvl4pPr>
                      <a:lvl5pPr marL="1433513" defTabSz="717550">
                        <a:spcBef>
                          <a:spcPct val="20000"/>
                        </a:spcBef>
                        <a:buClr>
                          <a:schemeClr val="tx2"/>
                        </a:buClr>
                        <a:buFont typeface="Wingdings" pitchFamily="2" charset="2"/>
                        <a:defRPr b="1">
                          <a:solidFill>
                            <a:schemeClr val="tx1"/>
                          </a:solidFill>
                          <a:latin typeface="Arial" pitchFamily="34" charset="0"/>
                          <a:ea typeface="宋体" pitchFamily="2" charset="-122"/>
                        </a:defRPr>
                      </a:lvl5pPr>
                      <a:lvl6pPr marL="18907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marL="23479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marL="28051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marL="32623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l" defTabSz="71755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zh-CN" altLang="en-US" sz="1700" b="1" i="0" u="none" strike="noStrike" cap="none" normalizeH="0" baseline="0">
                          <a:ln>
                            <a:noFill/>
                          </a:ln>
                          <a:solidFill>
                            <a:srgbClr val="1307B1"/>
                          </a:solidFill>
                          <a:effectLst/>
                          <a:latin typeface="Arial" pitchFamily="34" charset="0"/>
                          <a:ea typeface="宋体" pitchFamily="2" charset="-122"/>
                        </a:rPr>
                        <a:t>双字节存储和表示，每个字节的最高位均为“</a:t>
                      </a:r>
                      <a:r>
                        <a:rPr kumimoji="0" lang="en-US" altLang="zh-CN" sz="1700" b="1" i="0" u="none" strike="noStrike" cap="none" normalizeH="0" baseline="0">
                          <a:ln>
                            <a:noFill/>
                          </a:ln>
                          <a:solidFill>
                            <a:srgbClr val="1307B1"/>
                          </a:solidFill>
                          <a:effectLst/>
                          <a:latin typeface="Arial" pitchFamily="34" charset="0"/>
                          <a:ea typeface="宋体" pitchFamily="2" charset="-122"/>
                        </a:rPr>
                        <a:t>1” </a:t>
                      </a:r>
                    </a:p>
                  </a:txBody>
                  <a:tcPr marL="89608" marR="89608" marT="44809" marB="448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717550">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marL="358775" defTabSz="717550">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marL="717550" defTabSz="717550">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marL="1074738" defTabSz="717550">
                        <a:spcBef>
                          <a:spcPct val="20000"/>
                        </a:spcBef>
                        <a:buClr>
                          <a:schemeClr val="tx2"/>
                        </a:buClr>
                        <a:buFont typeface="Wingdings" pitchFamily="2" charset="2"/>
                        <a:defRPr b="1">
                          <a:solidFill>
                            <a:schemeClr val="tx1"/>
                          </a:solidFill>
                          <a:latin typeface="Arial" pitchFamily="34" charset="0"/>
                          <a:ea typeface="宋体" pitchFamily="2" charset="-122"/>
                        </a:defRPr>
                      </a:lvl4pPr>
                      <a:lvl5pPr marL="1433513" defTabSz="717550">
                        <a:spcBef>
                          <a:spcPct val="20000"/>
                        </a:spcBef>
                        <a:buClr>
                          <a:schemeClr val="tx2"/>
                        </a:buClr>
                        <a:buFont typeface="Wingdings" pitchFamily="2" charset="2"/>
                        <a:defRPr b="1">
                          <a:solidFill>
                            <a:schemeClr val="tx1"/>
                          </a:solidFill>
                          <a:latin typeface="Arial" pitchFamily="34" charset="0"/>
                          <a:ea typeface="宋体" pitchFamily="2" charset="-122"/>
                        </a:defRPr>
                      </a:lvl5pPr>
                      <a:lvl6pPr marL="18907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marL="23479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marL="28051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marL="32623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l" defTabSz="71755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zh-CN" altLang="en-US" sz="1700" b="1" i="0" u="none" strike="noStrike" cap="none" normalizeH="0" baseline="0">
                          <a:ln>
                            <a:noFill/>
                          </a:ln>
                          <a:solidFill>
                            <a:srgbClr val="1307B1"/>
                          </a:solidFill>
                          <a:effectLst/>
                          <a:latin typeface="Arial" pitchFamily="34" charset="0"/>
                          <a:ea typeface="宋体" pitchFamily="2" charset="-122"/>
                        </a:rPr>
                        <a:t>双字节存储和表示，第</a:t>
                      </a:r>
                      <a:r>
                        <a:rPr kumimoji="0" lang="en-US" altLang="zh-CN" sz="1700" b="1" i="0" u="none" strike="noStrike" cap="none" normalizeH="0" baseline="0">
                          <a:ln>
                            <a:noFill/>
                          </a:ln>
                          <a:solidFill>
                            <a:srgbClr val="1307B1"/>
                          </a:solidFill>
                          <a:effectLst/>
                          <a:latin typeface="Arial" pitchFamily="34" charset="0"/>
                          <a:ea typeface="宋体" pitchFamily="2" charset="-122"/>
                        </a:rPr>
                        <a:t>1</a:t>
                      </a:r>
                      <a:r>
                        <a:rPr kumimoji="0" lang="zh-CN" altLang="en-US" sz="1700" b="1" i="0" u="none" strike="noStrike" cap="none" normalizeH="0" baseline="0">
                          <a:ln>
                            <a:noFill/>
                          </a:ln>
                          <a:solidFill>
                            <a:srgbClr val="1307B1"/>
                          </a:solidFill>
                          <a:effectLst/>
                          <a:latin typeface="Arial" pitchFamily="34" charset="0"/>
                          <a:ea typeface="宋体" pitchFamily="2" charset="-122"/>
                        </a:rPr>
                        <a:t>个字节的最高位必为“</a:t>
                      </a:r>
                      <a:r>
                        <a:rPr kumimoji="0" lang="en-US" altLang="zh-CN" sz="1700" b="1" i="0" u="none" strike="noStrike" cap="none" normalizeH="0" baseline="0">
                          <a:ln>
                            <a:noFill/>
                          </a:ln>
                          <a:solidFill>
                            <a:srgbClr val="1307B1"/>
                          </a:solidFill>
                          <a:effectLst/>
                          <a:latin typeface="Arial" pitchFamily="34" charset="0"/>
                          <a:ea typeface="宋体" pitchFamily="2" charset="-122"/>
                        </a:rPr>
                        <a:t>1”</a:t>
                      </a:r>
                    </a:p>
                  </a:txBody>
                  <a:tcPr marL="89608" marR="89608" marT="44809" marB="448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717550">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marL="358775" defTabSz="717550">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marL="717550" defTabSz="717550">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marL="1074738" defTabSz="717550">
                        <a:spcBef>
                          <a:spcPct val="20000"/>
                        </a:spcBef>
                        <a:buClr>
                          <a:schemeClr val="tx2"/>
                        </a:buClr>
                        <a:buFont typeface="Wingdings" pitchFamily="2" charset="2"/>
                        <a:defRPr b="1">
                          <a:solidFill>
                            <a:schemeClr val="tx1"/>
                          </a:solidFill>
                          <a:latin typeface="Arial" pitchFamily="34" charset="0"/>
                          <a:ea typeface="宋体" pitchFamily="2" charset="-122"/>
                        </a:defRPr>
                      </a:lvl4pPr>
                      <a:lvl5pPr marL="1433513" defTabSz="717550">
                        <a:spcBef>
                          <a:spcPct val="20000"/>
                        </a:spcBef>
                        <a:buClr>
                          <a:schemeClr val="tx2"/>
                        </a:buClr>
                        <a:buFont typeface="Wingdings" pitchFamily="2" charset="2"/>
                        <a:defRPr b="1">
                          <a:solidFill>
                            <a:schemeClr val="tx1"/>
                          </a:solidFill>
                          <a:latin typeface="Arial" pitchFamily="34" charset="0"/>
                          <a:ea typeface="宋体" pitchFamily="2" charset="-122"/>
                        </a:defRPr>
                      </a:lvl5pPr>
                      <a:lvl6pPr marL="18907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marL="23479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marL="28051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marL="32623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l" defTabSz="71755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zh-CN" altLang="en-US" sz="1700" b="1" i="0" u="none" strike="noStrike" cap="none" normalizeH="0" baseline="0">
                          <a:ln>
                            <a:noFill/>
                          </a:ln>
                          <a:solidFill>
                            <a:srgbClr val="1307B1"/>
                          </a:solidFill>
                          <a:effectLst/>
                          <a:latin typeface="Arial" pitchFamily="34" charset="0"/>
                          <a:ea typeface="宋体" pitchFamily="2" charset="-122"/>
                        </a:rPr>
                        <a:t>部分双字节、部分</a:t>
                      </a:r>
                      <a:r>
                        <a:rPr kumimoji="0" lang="en-US" altLang="zh-CN" sz="1700" b="1" i="0" u="none" strike="noStrike" cap="none" normalizeH="0" baseline="0">
                          <a:ln>
                            <a:noFill/>
                          </a:ln>
                          <a:solidFill>
                            <a:srgbClr val="1307B1"/>
                          </a:solidFill>
                          <a:effectLst/>
                          <a:latin typeface="Arial" pitchFamily="34" charset="0"/>
                          <a:ea typeface="宋体" pitchFamily="2" charset="-122"/>
                        </a:rPr>
                        <a:t>4</a:t>
                      </a:r>
                      <a:r>
                        <a:rPr kumimoji="0" lang="zh-CN" altLang="en-US" sz="1700" b="1" i="0" u="none" strike="noStrike" cap="none" normalizeH="0" baseline="0">
                          <a:ln>
                            <a:noFill/>
                          </a:ln>
                          <a:solidFill>
                            <a:srgbClr val="1307B1"/>
                          </a:solidFill>
                          <a:effectLst/>
                          <a:latin typeface="Arial" pitchFamily="34" charset="0"/>
                          <a:ea typeface="宋体" pitchFamily="2" charset="-122"/>
                        </a:rPr>
                        <a:t>字节表示</a:t>
                      </a:r>
                    </a:p>
                  </a:txBody>
                  <a:tcPr marL="89608" marR="89608" marT="44809" marB="448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717550">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marL="1050925" indent="-419100" defTabSz="717550">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marL="1630363" indent="-400050" defTabSz="717550">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marL="2152650" indent="-342900" defTabSz="717550">
                        <a:spcBef>
                          <a:spcPct val="20000"/>
                        </a:spcBef>
                        <a:buClr>
                          <a:schemeClr val="tx2"/>
                        </a:buClr>
                        <a:buFont typeface="Wingdings" pitchFamily="2" charset="2"/>
                        <a:defRPr b="1">
                          <a:solidFill>
                            <a:schemeClr val="tx1"/>
                          </a:solidFill>
                          <a:latin typeface="Arial" pitchFamily="34" charset="0"/>
                          <a:ea typeface="宋体" pitchFamily="2" charset="-122"/>
                        </a:defRPr>
                      </a:lvl4pPr>
                      <a:lvl5pPr marL="2674938" indent="-342900" defTabSz="717550">
                        <a:spcBef>
                          <a:spcPct val="20000"/>
                        </a:spcBef>
                        <a:buClr>
                          <a:schemeClr val="tx2"/>
                        </a:buClr>
                        <a:buFont typeface="Wingdings" pitchFamily="2" charset="2"/>
                        <a:defRPr b="1">
                          <a:solidFill>
                            <a:schemeClr val="tx1"/>
                          </a:solidFill>
                          <a:latin typeface="Arial" pitchFamily="34" charset="0"/>
                          <a:ea typeface="宋体" pitchFamily="2" charset="-122"/>
                        </a:defRPr>
                      </a:lvl5pPr>
                      <a:lvl6pPr marL="3132138" indent="-342900"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marL="3589338" indent="-342900"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marL="4046538" indent="-342900"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marL="4503738" indent="-342900"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l" defTabSz="717550" rtl="0" eaLnBrk="1" fontAlgn="base" latinLnBrk="0" hangingPunct="1">
                        <a:lnSpc>
                          <a:spcPct val="100000"/>
                        </a:lnSpc>
                        <a:spcBef>
                          <a:spcPct val="20000"/>
                        </a:spcBef>
                        <a:spcAft>
                          <a:spcPct val="0"/>
                        </a:spcAft>
                        <a:buClr>
                          <a:schemeClr val="tx2"/>
                        </a:buClr>
                        <a:buSzTx/>
                        <a:buFont typeface="Wingdings" pitchFamily="2" charset="2"/>
                        <a:buAutoNum type="arabicParenBoth"/>
                        <a:tabLst/>
                      </a:pPr>
                      <a:r>
                        <a:rPr kumimoji="0" lang="en-US" altLang="zh-CN" sz="1700" b="1" i="0" u="none" strike="noStrike" cap="none" normalizeH="0" baseline="0">
                          <a:ln>
                            <a:noFill/>
                          </a:ln>
                          <a:solidFill>
                            <a:srgbClr val="1307B1"/>
                          </a:solidFill>
                          <a:effectLst/>
                          <a:latin typeface="Arial" pitchFamily="34" charset="0"/>
                          <a:ea typeface="宋体" pitchFamily="2" charset="-122"/>
                        </a:rPr>
                        <a:t> UTF-8</a:t>
                      </a:r>
                      <a:r>
                        <a:rPr kumimoji="0" lang="zh-CN" altLang="en-US" sz="1700" b="1" i="0" u="none" strike="noStrike" cap="none" normalizeH="0" baseline="0">
                          <a:ln>
                            <a:noFill/>
                          </a:ln>
                          <a:solidFill>
                            <a:srgbClr val="1307B1"/>
                          </a:solidFill>
                          <a:effectLst/>
                          <a:latin typeface="Arial" pitchFamily="34" charset="0"/>
                          <a:ea typeface="宋体" pitchFamily="2" charset="-122"/>
                        </a:rPr>
                        <a:t>单字节可变长编码</a:t>
                      </a:r>
                    </a:p>
                    <a:p>
                      <a:pPr marL="0" marR="0" lvl="0" indent="0" algn="l" defTabSz="717550" rtl="0" eaLnBrk="1" fontAlgn="base" latinLnBrk="0" hangingPunct="1">
                        <a:lnSpc>
                          <a:spcPct val="100000"/>
                        </a:lnSpc>
                        <a:spcBef>
                          <a:spcPct val="20000"/>
                        </a:spcBef>
                        <a:spcAft>
                          <a:spcPct val="0"/>
                        </a:spcAft>
                        <a:buClr>
                          <a:schemeClr val="tx2"/>
                        </a:buClr>
                        <a:buSzTx/>
                        <a:buFont typeface="Wingdings" pitchFamily="2" charset="2"/>
                        <a:buAutoNum type="arabicParenBoth"/>
                        <a:tabLst/>
                      </a:pPr>
                      <a:r>
                        <a:rPr kumimoji="0" lang="zh-CN" altLang="en-US" sz="1700" b="1" i="0" u="none" strike="noStrike" cap="none" normalizeH="0" baseline="0">
                          <a:ln>
                            <a:noFill/>
                          </a:ln>
                          <a:solidFill>
                            <a:srgbClr val="1307B1"/>
                          </a:solidFill>
                          <a:effectLst/>
                          <a:latin typeface="Arial" pitchFamily="34" charset="0"/>
                          <a:ea typeface="宋体" pitchFamily="2" charset="-122"/>
                        </a:rPr>
                        <a:t> </a:t>
                      </a:r>
                      <a:r>
                        <a:rPr kumimoji="0" lang="en-US" altLang="zh-CN" sz="1700" b="1" i="0" u="none" strike="noStrike" cap="none" normalizeH="0" baseline="0">
                          <a:ln>
                            <a:noFill/>
                          </a:ln>
                          <a:solidFill>
                            <a:srgbClr val="1307B1"/>
                          </a:solidFill>
                          <a:effectLst/>
                          <a:latin typeface="Arial" pitchFamily="34" charset="0"/>
                          <a:ea typeface="宋体" pitchFamily="2" charset="-122"/>
                        </a:rPr>
                        <a:t>UTF-16</a:t>
                      </a:r>
                      <a:r>
                        <a:rPr kumimoji="0" lang="zh-CN" altLang="en-US" sz="1700" b="1" i="0" u="none" strike="noStrike" cap="none" normalizeH="0" baseline="0">
                          <a:ln>
                            <a:noFill/>
                          </a:ln>
                          <a:solidFill>
                            <a:srgbClr val="1307B1"/>
                          </a:solidFill>
                          <a:effectLst/>
                          <a:latin typeface="Arial" pitchFamily="34" charset="0"/>
                          <a:ea typeface="宋体" pitchFamily="2" charset="-122"/>
                        </a:rPr>
                        <a:t>双字节可变长编码</a:t>
                      </a:r>
                    </a:p>
                  </a:txBody>
                  <a:tcPr marL="89608" marR="89608" marT="44809" marB="448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19138">
                <a:tc>
                  <a:txBody>
                    <a:bodyPr/>
                    <a:lstStyle>
                      <a:lvl1pPr defTabSz="717550">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marL="358775" defTabSz="717550">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marL="717550" defTabSz="717550">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marL="1074738" defTabSz="717550">
                        <a:spcBef>
                          <a:spcPct val="20000"/>
                        </a:spcBef>
                        <a:buClr>
                          <a:schemeClr val="tx2"/>
                        </a:buClr>
                        <a:buFont typeface="Wingdings" pitchFamily="2" charset="2"/>
                        <a:defRPr b="1">
                          <a:solidFill>
                            <a:schemeClr val="tx1"/>
                          </a:solidFill>
                          <a:latin typeface="Arial" pitchFamily="34" charset="0"/>
                          <a:ea typeface="宋体" pitchFamily="2" charset="-122"/>
                        </a:defRPr>
                      </a:lvl4pPr>
                      <a:lvl5pPr marL="1433513" defTabSz="717550">
                        <a:spcBef>
                          <a:spcPct val="20000"/>
                        </a:spcBef>
                        <a:buClr>
                          <a:schemeClr val="tx2"/>
                        </a:buClr>
                        <a:buFont typeface="Wingdings" pitchFamily="2" charset="2"/>
                        <a:defRPr b="1">
                          <a:solidFill>
                            <a:schemeClr val="tx1"/>
                          </a:solidFill>
                          <a:latin typeface="Arial" pitchFamily="34" charset="0"/>
                          <a:ea typeface="宋体" pitchFamily="2" charset="-122"/>
                        </a:defRPr>
                      </a:lvl5pPr>
                      <a:lvl6pPr marL="18907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marL="23479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marL="28051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marL="32623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71755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zh-CN" altLang="en-US" sz="1700" b="1" i="0" u="none" strike="noStrike" cap="none" normalizeH="0" baseline="0">
                          <a:ln>
                            <a:noFill/>
                          </a:ln>
                          <a:solidFill>
                            <a:srgbClr val="1307B1"/>
                          </a:solidFill>
                          <a:effectLst/>
                          <a:latin typeface="Arial" pitchFamily="34" charset="0"/>
                          <a:ea typeface="宋体" pitchFamily="2" charset="-122"/>
                        </a:rPr>
                        <a:t>兼容性</a:t>
                      </a:r>
                    </a:p>
                  </a:txBody>
                  <a:tcPr marL="89608" marR="89608" marT="44809" marB="4480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defTabSz="717550">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marL="358775" defTabSz="717550">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marL="717550" defTabSz="717550">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marL="1074738" defTabSz="717550">
                        <a:spcBef>
                          <a:spcPct val="20000"/>
                        </a:spcBef>
                        <a:buClr>
                          <a:schemeClr val="tx2"/>
                        </a:buClr>
                        <a:buFont typeface="Wingdings" pitchFamily="2" charset="2"/>
                        <a:defRPr b="1">
                          <a:solidFill>
                            <a:schemeClr val="tx1"/>
                          </a:solidFill>
                          <a:latin typeface="Arial" pitchFamily="34" charset="0"/>
                          <a:ea typeface="宋体" pitchFamily="2" charset="-122"/>
                        </a:defRPr>
                      </a:lvl4pPr>
                      <a:lvl5pPr marL="1433513" defTabSz="717550">
                        <a:spcBef>
                          <a:spcPct val="20000"/>
                        </a:spcBef>
                        <a:buClr>
                          <a:schemeClr val="tx2"/>
                        </a:buClr>
                        <a:buFont typeface="Wingdings" pitchFamily="2" charset="2"/>
                        <a:defRPr b="1">
                          <a:solidFill>
                            <a:schemeClr val="tx1"/>
                          </a:solidFill>
                          <a:latin typeface="Arial" pitchFamily="34" charset="0"/>
                          <a:ea typeface="宋体" pitchFamily="2" charset="-122"/>
                        </a:defRPr>
                      </a:lvl5pPr>
                      <a:lvl6pPr marL="18907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marL="23479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marL="28051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marL="32623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l" defTabSz="71755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2400" b="1" i="0" u="none" strike="noStrike" cap="none" normalizeH="0" baseline="0">
                        <a:ln>
                          <a:noFill/>
                        </a:ln>
                        <a:solidFill>
                          <a:srgbClr val="1307B1"/>
                        </a:solidFill>
                        <a:effectLst/>
                        <a:latin typeface="Arial" pitchFamily="34" charset="0"/>
                        <a:ea typeface="宋体" pitchFamily="2" charset="-122"/>
                      </a:endParaRPr>
                    </a:p>
                  </a:txBody>
                  <a:tcPr marL="89608" marR="89608" marT="44809" marB="448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defTabSz="717550">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marL="358775" defTabSz="717550">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marL="717550" defTabSz="717550">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marL="1074738" defTabSz="717550">
                        <a:spcBef>
                          <a:spcPct val="20000"/>
                        </a:spcBef>
                        <a:buClr>
                          <a:schemeClr val="tx2"/>
                        </a:buClr>
                        <a:buFont typeface="Wingdings" pitchFamily="2" charset="2"/>
                        <a:defRPr b="1">
                          <a:solidFill>
                            <a:schemeClr val="tx1"/>
                          </a:solidFill>
                          <a:latin typeface="Arial" pitchFamily="34" charset="0"/>
                          <a:ea typeface="宋体" pitchFamily="2" charset="-122"/>
                        </a:defRPr>
                      </a:lvl4pPr>
                      <a:lvl5pPr marL="1433513" defTabSz="717550">
                        <a:spcBef>
                          <a:spcPct val="20000"/>
                        </a:spcBef>
                        <a:buClr>
                          <a:schemeClr val="tx2"/>
                        </a:buClr>
                        <a:buFont typeface="Wingdings" pitchFamily="2" charset="2"/>
                        <a:defRPr b="1">
                          <a:solidFill>
                            <a:schemeClr val="tx1"/>
                          </a:solidFill>
                          <a:latin typeface="Arial" pitchFamily="34" charset="0"/>
                          <a:ea typeface="宋体" pitchFamily="2" charset="-122"/>
                        </a:defRPr>
                      </a:lvl5pPr>
                      <a:lvl6pPr marL="18907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marL="23479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marL="28051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marL="32623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l" defTabSz="71755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2400" b="1" i="0" u="none" strike="noStrike" cap="none" normalizeH="0" baseline="0">
                        <a:ln>
                          <a:noFill/>
                        </a:ln>
                        <a:solidFill>
                          <a:srgbClr val="1307B1"/>
                        </a:solidFill>
                        <a:effectLst/>
                        <a:latin typeface="Arial" pitchFamily="34" charset="0"/>
                        <a:ea typeface="宋体" pitchFamily="2" charset="-122"/>
                      </a:endParaRPr>
                    </a:p>
                  </a:txBody>
                  <a:tcPr marL="89608" marR="89608" marT="44809" marB="448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defTabSz="717550">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marL="358775" defTabSz="717550">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marL="717550" defTabSz="717550">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marL="1074738" defTabSz="717550">
                        <a:spcBef>
                          <a:spcPct val="20000"/>
                        </a:spcBef>
                        <a:buClr>
                          <a:schemeClr val="tx2"/>
                        </a:buClr>
                        <a:buFont typeface="Wingdings" pitchFamily="2" charset="2"/>
                        <a:defRPr b="1">
                          <a:solidFill>
                            <a:schemeClr val="tx1"/>
                          </a:solidFill>
                          <a:latin typeface="Arial" pitchFamily="34" charset="0"/>
                          <a:ea typeface="宋体" pitchFamily="2" charset="-122"/>
                        </a:defRPr>
                      </a:lvl4pPr>
                      <a:lvl5pPr marL="1433513" defTabSz="717550">
                        <a:spcBef>
                          <a:spcPct val="20000"/>
                        </a:spcBef>
                        <a:buClr>
                          <a:schemeClr val="tx2"/>
                        </a:buClr>
                        <a:buFont typeface="Wingdings" pitchFamily="2" charset="2"/>
                        <a:defRPr b="1">
                          <a:solidFill>
                            <a:schemeClr val="tx1"/>
                          </a:solidFill>
                          <a:latin typeface="Arial" pitchFamily="34" charset="0"/>
                          <a:ea typeface="宋体" pitchFamily="2" charset="-122"/>
                        </a:defRPr>
                      </a:lvl5pPr>
                      <a:lvl6pPr marL="18907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marL="23479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marL="28051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marL="32623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l" defTabSz="71755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2400" b="1" i="0" u="none" strike="noStrike" cap="none" normalizeH="0" baseline="0">
                        <a:ln>
                          <a:noFill/>
                        </a:ln>
                        <a:solidFill>
                          <a:srgbClr val="1307B1"/>
                        </a:solidFill>
                        <a:effectLst/>
                        <a:latin typeface="Arial" pitchFamily="34" charset="0"/>
                        <a:ea typeface="宋体" pitchFamily="2" charset="-122"/>
                      </a:endParaRPr>
                    </a:p>
                  </a:txBody>
                  <a:tcPr marL="89608" marR="89608" marT="44809" marB="448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defTabSz="717550">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marL="358775" defTabSz="717550">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marL="717550" defTabSz="717550">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marL="1074738" defTabSz="717550">
                        <a:spcBef>
                          <a:spcPct val="20000"/>
                        </a:spcBef>
                        <a:buClr>
                          <a:schemeClr val="tx2"/>
                        </a:buClr>
                        <a:buFont typeface="Wingdings" pitchFamily="2" charset="2"/>
                        <a:defRPr b="1">
                          <a:solidFill>
                            <a:schemeClr val="tx1"/>
                          </a:solidFill>
                          <a:latin typeface="Arial" pitchFamily="34" charset="0"/>
                          <a:ea typeface="宋体" pitchFamily="2" charset="-122"/>
                        </a:defRPr>
                      </a:lvl4pPr>
                      <a:lvl5pPr marL="1433513" defTabSz="717550">
                        <a:spcBef>
                          <a:spcPct val="20000"/>
                        </a:spcBef>
                        <a:buClr>
                          <a:schemeClr val="tx2"/>
                        </a:buClr>
                        <a:buFont typeface="Wingdings" pitchFamily="2" charset="2"/>
                        <a:defRPr b="1">
                          <a:solidFill>
                            <a:schemeClr val="tx1"/>
                          </a:solidFill>
                          <a:latin typeface="Arial" pitchFamily="34" charset="0"/>
                          <a:ea typeface="宋体" pitchFamily="2" charset="-122"/>
                        </a:defRPr>
                      </a:lvl5pPr>
                      <a:lvl6pPr marL="18907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marL="23479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marL="28051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marL="3262313" defTabSz="717550"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71755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zh-CN" altLang="en-US" sz="2000" b="1" i="0" u="none" strike="noStrike" cap="none" normalizeH="0" baseline="0">
                          <a:ln>
                            <a:noFill/>
                          </a:ln>
                          <a:solidFill>
                            <a:srgbClr val="1307B1"/>
                          </a:solidFill>
                          <a:effectLst/>
                          <a:latin typeface="Arial" pitchFamily="34" charset="0"/>
                          <a:ea typeface="楷体_GB2312" pitchFamily="49" charset="-122"/>
                        </a:rPr>
                        <a:t>编码</a:t>
                      </a:r>
                    </a:p>
                    <a:p>
                      <a:pPr marL="0" marR="0" lvl="0" indent="0" algn="ctr" defTabSz="717550" rtl="0" eaLnBrk="1" fontAlgn="base" latinLnBrk="0" hangingPunct="1">
                        <a:lnSpc>
                          <a:spcPct val="70000"/>
                        </a:lnSpc>
                        <a:spcBef>
                          <a:spcPct val="20000"/>
                        </a:spcBef>
                        <a:spcAft>
                          <a:spcPct val="0"/>
                        </a:spcAft>
                        <a:buClr>
                          <a:schemeClr val="tx2"/>
                        </a:buClr>
                        <a:buSzTx/>
                        <a:buFont typeface="Wingdings" pitchFamily="2" charset="2"/>
                        <a:buNone/>
                        <a:tabLst/>
                      </a:pPr>
                      <a:r>
                        <a:rPr kumimoji="0" lang="zh-CN" altLang="en-US" sz="2000" b="1" i="0" u="none" strike="noStrike" cap="none" normalizeH="0" baseline="0">
                          <a:ln>
                            <a:noFill/>
                          </a:ln>
                          <a:solidFill>
                            <a:srgbClr val="1307B1"/>
                          </a:solidFill>
                          <a:effectLst/>
                          <a:latin typeface="Arial" pitchFamily="34" charset="0"/>
                          <a:ea typeface="楷体_GB2312" pitchFamily="49" charset="-122"/>
                        </a:rPr>
                        <a:t>不兼容！</a:t>
                      </a:r>
                    </a:p>
                  </a:txBody>
                  <a:tcPr marL="89608" marR="89608" marT="44809" marB="44809"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7444" name="Rectangle 2">
            <a:extLst>
              <a:ext uri="{FF2B5EF4-FFF2-40B4-BE49-F238E27FC236}">
                <a16:creationId xmlns:a16="http://schemas.microsoft.com/office/drawing/2014/main" id="{9B46FA6A-E2F7-4057-93C1-61C92C082D7B}"/>
              </a:ext>
            </a:extLst>
          </p:cNvPr>
          <p:cNvSpPr>
            <a:spLocks noGrp="1" noChangeArrowheads="1"/>
          </p:cNvSpPr>
          <p:nvPr>
            <p:ph type="title"/>
          </p:nvPr>
        </p:nvSpPr>
        <p:spPr>
          <a:xfrm>
            <a:off x="2054226" y="-27384"/>
            <a:ext cx="8289925" cy="847725"/>
          </a:xfrm>
        </p:spPr>
        <p:txBody>
          <a:bodyPr/>
          <a:lstStyle/>
          <a:p>
            <a:pPr eaLnBrk="1" hangingPunct="1"/>
            <a:r>
              <a:rPr lang="zh-CN" altLang="en-US"/>
              <a:t>几种汉字编码的对比</a:t>
            </a:r>
          </a:p>
        </p:txBody>
      </p:sp>
      <p:grpSp>
        <p:nvGrpSpPr>
          <p:cNvPr id="17446" name="Group 117">
            <a:extLst>
              <a:ext uri="{FF2B5EF4-FFF2-40B4-BE49-F238E27FC236}">
                <a16:creationId xmlns:a16="http://schemas.microsoft.com/office/drawing/2014/main" id="{616D6655-BFC2-438D-9B53-9A62753B39B7}"/>
              </a:ext>
            </a:extLst>
          </p:cNvPr>
          <p:cNvGrpSpPr>
            <a:grpSpLocks/>
          </p:cNvGrpSpPr>
          <p:nvPr/>
        </p:nvGrpSpPr>
        <p:grpSpPr bwMode="auto">
          <a:xfrm>
            <a:off x="2566988" y="1330326"/>
            <a:ext cx="3529012" cy="4835525"/>
            <a:chOff x="657" y="838"/>
            <a:chExt cx="2223" cy="3046"/>
          </a:xfrm>
        </p:grpSpPr>
        <p:sp>
          <p:nvSpPr>
            <p:cNvPr id="17450" name="Line 81">
              <a:extLst>
                <a:ext uri="{FF2B5EF4-FFF2-40B4-BE49-F238E27FC236}">
                  <a16:creationId xmlns:a16="http://schemas.microsoft.com/office/drawing/2014/main" id="{B3653654-2996-49CC-9E60-E54690E8CA74}"/>
                </a:ext>
              </a:extLst>
            </p:cNvPr>
            <p:cNvSpPr>
              <a:spLocks noChangeShapeType="1"/>
            </p:cNvSpPr>
            <p:nvPr/>
          </p:nvSpPr>
          <p:spPr bwMode="auto">
            <a:xfrm>
              <a:off x="657" y="845"/>
              <a:ext cx="0" cy="302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51" name="Line 82">
              <a:extLst>
                <a:ext uri="{FF2B5EF4-FFF2-40B4-BE49-F238E27FC236}">
                  <a16:creationId xmlns:a16="http://schemas.microsoft.com/office/drawing/2014/main" id="{3250ADA3-DDE6-49AA-AC18-8665217D716C}"/>
                </a:ext>
              </a:extLst>
            </p:cNvPr>
            <p:cNvSpPr>
              <a:spLocks noChangeShapeType="1"/>
            </p:cNvSpPr>
            <p:nvPr/>
          </p:nvSpPr>
          <p:spPr bwMode="auto">
            <a:xfrm>
              <a:off x="2154" y="838"/>
              <a:ext cx="0" cy="303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52" name="Line 83">
              <a:extLst>
                <a:ext uri="{FF2B5EF4-FFF2-40B4-BE49-F238E27FC236}">
                  <a16:creationId xmlns:a16="http://schemas.microsoft.com/office/drawing/2014/main" id="{9693F327-9F53-444D-83D2-F7BB89CDFB80}"/>
                </a:ext>
              </a:extLst>
            </p:cNvPr>
            <p:cNvSpPr>
              <a:spLocks noChangeShapeType="1"/>
            </p:cNvSpPr>
            <p:nvPr/>
          </p:nvSpPr>
          <p:spPr bwMode="auto">
            <a:xfrm>
              <a:off x="2880" y="855"/>
              <a:ext cx="0" cy="302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53" name="Line 106">
              <a:extLst>
                <a:ext uri="{FF2B5EF4-FFF2-40B4-BE49-F238E27FC236}">
                  <a16:creationId xmlns:a16="http://schemas.microsoft.com/office/drawing/2014/main" id="{B6D85F23-4A71-4FDE-8CBD-DAD1747D0504}"/>
                </a:ext>
              </a:extLst>
            </p:cNvPr>
            <p:cNvSpPr>
              <a:spLocks noChangeShapeType="1"/>
            </p:cNvSpPr>
            <p:nvPr/>
          </p:nvSpPr>
          <p:spPr bwMode="auto">
            <a:xfrm>
              <a:off x="1383" y="845"/>
              <a:ext cx="0" cy="303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7447" name="Group 42">
            <a:extLst>
              <a:ext uri="{FF2B5EF4-FFF2-40B4-BE49-F238E27FC236}">
                <a16:creationId xmlns:a16="http://schemas.microsoft.com/office/drawing/2014/main" id="{546ADE23-3444-4040-84A3-83D90C4B17FF}"/>
              </a:ext>
            </a:extLst>
          </p:cNvPr>
          <p:cNvGrpSpPr>
            <a:grpSpLocks/>
          </p:cNvGrpSpPr>
          <p:nvPr/>
        </p:nvGrpSpPr>
        <p:grpSpPr bwMode="auto">
          <a:xfrm>
            <a:off x="2779714" y="5654677"/>
            <a:ext cx="3171825" cy="442930"/>
            <a:chOff x="640" y="3793"/>
            <a:chExt cx="1758" cy="278"/>
          </a:xfrm>
        </p:grpSpPr>
        <p:sp>
          <p:nvSpPr>
            <p:cNvPr id="17448" name="Line 43">
              <a:extLst>
                <a:ext uri="{FF2B5EF4-FFF2-40B4-BE49-F238E27FC236}">
                  <a16:creationId xmlns:a16="http://schemas.microsoft.com/office/drawing/2014/main" id="{BD0CDB14-9A31-41AD-AC49-E88826DD4298}"/>
                </a:ext>
              </a:extLst>
            </p:cNvPr>
            <p:cNvSpPr>
              <a:spLocks noChangeShapeType="1"/>
            </p:cNvSpPr>
            <p:nvPr/>
          </p:nvSpPr>
          <p:spPr bwMode="auto">
            <a:xfrm flipH="1">
              <a:off x="640" y="3793"/>
              <a:ext cx="1758" cy="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49" name="Text Box 44">
              <a:extLst>
                <a:ext uri="{FF2B5EF4-FFF2-40B4-BE49-F238E27FC236}">
                  <a16:creationId xmlns:a16="http://schemas.microsoft.com/office/drawing/2014/main" id="{EA4983F2-3892-49B7-BF37-1FD76E8B323A}"/>
                </a:ext>
              </a:extLst>
            </p:cNvPr>
            <p:cNvSpPr txBox="1">
              <a:spLocks noChangeArrowheads="1"/>
            </p:cNvSpPr>
            <p:nvPr/>
          </p:nvSpPr>
          <p:spPr bwMode="auto">
            <a:xfrm>
              <a:off x="894" y="3811"/>
              <a:ext cx="130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1307B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9608" tIns="44809" rIns="89608" bIns="44809">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kumimoji="1" lang="zh-CN" altLang="en-US" sz="2100">
                  <a:solidFill>
                    <a:schemeClr val="hlink"/>
                  </a:solidFill>
                  <a:latin typeface="Times New Roman" panose="02020603050405020304" pitchFamily="18" charset="0"/>
                  <a:ea typeface="楷体_GB2312" pitchFamily="49" charset="-122"/>
                </a:rPr>
                <a:t>编码保持向下兼容</a:t>
              </a:r>
            </a:p>
          </p:txBody>
        </p:sp>
      </p:grpSp>
      <p:pic>
        <p:nvPicPr>
          <p:cNvPr id="3" name="图片 2">
            <a:extLst>
              <a:ext uri="{FF2B5EF4-FFF2-40B4-BE49-F238E27FC236}">
                <a16:creationId xmlns:a16="http://schemas.microsoft.com/office/drawing/2014/main" id="{54C78CAB-82F6-4019-943A-39848A7C2D1A}"/>
              </a:ext>
            </a:extLst>
          </p:cNvPr>
          <p:cNvPicPr>
            <a:picLocks noChangeAspect="1"/>
          </p:cNvPicPr>
          <p:nvPr/>
        </p:nvPicPr>
        <p:blipFill rotWithShape="1">
          <a:blip r:embed="rId3"/>
          <a:srcRect l="63594" t="4851" r="13412" b="3801"/>
          <a:stretch/>
        </p:blipFill>
        <p:spPr>
          <a:xfrm>
            <a:off x="8328025" y="980728"/>
            <a:ext cx="2580215" cy="5765699"/>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背景材料： </a:t>
            </a:r>
            <a:r>
              <a:rPr lang="en-US" altLang="zh-CN" dirty="0"/>
              <a:t>Unicode </a:t>
            </a:r>
            <a:r>
              <a:rPr lang="zh-CN" altLang="en-US" dirty="0"/>
              <a:t>编码</a:t>
            </a:r>
          </a:p>
        </p:txBody>
      </p:sp>
      <p:sp>
        <p:nvSpPr>
          <p:cNvPr id="3" name="内容占位符 2"/>
          <p:cNvSpPr>
            <a:spLocks noGrp="1"/>
          </p:cNvSpPr>
          <p:nvPr>
            <p:ph idx="1"/>
          </p:nvPr>
        </p:nvSpPr>
        <p:spPr>
          <a:xfrm>
            <a:off x="713532" y="989506"/>
            <a:ext cx="10868869" cy="5550178"/>
          </a:xfrm>
        </p:spPr>
        <p:txBody>
          <a:bodyPr>
            <a:normAutofit/>
          </a:bodyPr>
          <a:lstStyle/>
          <a:p>
            <a:pPr>
              <a:lnSpc>
                <a:spcPct val="120000"/>
              </a:lnSpc>
            </a:pPr>
            <a:r>
              <a:rPr lang="en-US" altLang="zh-CN" sz="3200" dirty="0">
                <a:latin typeface="Times New Roman" panose="02020603050405020304" pitchFamily="18" charset="0"/>
                <a:ea typeface="宋体" panose="02010600030101010101" pitchFamily="2" charset="-122"/>
              </a:rPr>
              <a:t>Unicode</a:t>
            </a:r>
            <a:r>
              <a:rPr lang="zh-CN" altLang="zh-CN" sz="3200" dirty="0">
                <a:latin typeface="Times New Roman" panose="02020603050405020304" pitchFamily="18" charset="0"/>
                <a:ea typeface="宋体" panose="02010600030101010101" pitchFamily="2" charset="-122"/>
              </a:rPr>
              <a:t>编码（</a:t>
            </a:r>
            <a:r>
              <a:rPr lang="zh-CN" altLang="en-US" sz="3200" dirty="0">
                <a:latin typeface="Times New Roman" panose="02020603050405020304" pitchFamily="18" charset="0"/>
                <a:ea typeface="宋体" panose="02010600030101010101" pitchFamily="2" charset="-122"/>
              </a:rPr>
              <a:t>也叫</a:t>
            </a:r>
            <a:r>
              <a:rPr lang="zh-CN" altLang="zh-CN" sz="3200" dirty="0">
                <a:latin typeface="Times New Roman" panose="02020603050405020304" pitchFamily="18" charset="0"/>
                <a:ea typeface="宋体" panose="02010600030101010101" pitchFamily="2" charset="-122"/>
              </a:rPr>
              <a:t>统一码、万国码）</a:t>
            </a:r>
            <a:endParaRPr lang="en-US" altLang="zh-CN" sz="3200" dirty="0">
              <a:latin typeface="Times New Roman" panose="02020603050405020304" pitchFamily="18" charset="0"/>
              <a:ea typeface="宋体" panose="02010600030101010101" pitchFamily="2" charset="-122"/>
            </a:endParaRPr>
          </a:p>
          <a:p>
            <a:pPr lvl="1">
              <a:lnSpc>
                <a:spcPct val="150000"/>
              </a:lnSpc>
            </a:pPr>
            <a:r>
              <a:rPr lang="zh-CN" altLang="zh-CN" sz="2800" dirty="0">
                <a:latin typeface="Times New Roman" panose="02020603050405020304" pitchFamily="18" charset="0"/>
                <a:ea typeface="宋体" panose="02010600030101010101" pitchFamily="2" charset="-122"/>
              </a:rPr>
              <a:t>表示几乎世界上所有书写语言的字符编码标准</a:t>
            </a:r>
            <a:r>
              <a:rPr lang="zh-CN" altLang="en-US" sz="2800" dirty="0">
                <a:latin typeface="Times New Roman" panose="02020603050405020304" pitchFamily="18" charset="0"/>
                <a:ea typeface="宋体" panose="02010600030101010101" pitchFamily="2" charset="-122"/>
              </a:rPr>
              <a:t>，</a:t>
            </a:r>
            <a:r>
              <a:rPr lang="en-US" altLang="zh-CN" sz="2800" dirty="0">
                <a:latin typeface="Times New Roman" panose="02020603050405020304" pitchFamily="18" charset="0"/>
                <a:ea typeface="宋体" panose="02010600030101010101" pitchFamily="2" charset="-122"/>
              </a:rPr>
              <a:t> UTF</a:t>
            </a:r>
            <a:r>
              <a:rPr lang="zh-CN" altLang="zh-CN" sz="2800" dirty="0">
                <a:latin typeface="Times New Roman" panose="02020603050405020304" pitchFamily="18" charset="0"/>
                <a:ea typeface="宋体" panose="02010600030101010101" pitchFamily="2" charset="-122"/>
              </a:rPr>
              <a:t>是</a:t>
            </a:r>
            <a:r>
              <a:rPr lang="en-US" altLang="zh-CN" sz="2800" b="1" dirty="0">
                <a:latin typeface="Times New Roman" panose="02020603050405020304" pitchFamily="18" charset="0"/>
                <a:ea typeface="宋体" panose="02010600030101010101" pitchFamily="2" charset="-122"/>
              </a:rPr>
              <a:t>Unicode Transformation Format</a:t>
            </a:r>
          </a:p>
          <a:p>
            <a:pPr lvl="1">
              <a:lnSpc>
                <a:spcPct val="150000"/>
              </a:lnSpc>
            </a:pPr>
            <a:r>
              <a:rPr lang="zh-CN" altLang="zh-CN" sz="2800" dirty="0">
                <a:latin typeface="Times New Roman" panose="02020603050405020304" pitchFamily="18" charset="0"/>
                <a:ea typeface="宋体" panose="02010600030101010101" pitchFamily="2" charset="-122"/>
              </a:rPr>
              <a:t>可以用于表示世界上所有文字和符号的字符编码方案，所有的计算机都支持</a:t>
            </a:r>
            <a:r>
              <a:rPr lang="en-US" altLang="zh-CN" sz="2800" dirty="0">
                <a:latin typeface="Times New Roman" panose="02020603050405020304" pitchFamily="18" charset="0"/>
                <a:ea typeface="宋体" panose="02010600030101010101" pitchFamily="2" charset="-122"/>
              </a:rPr>
              <a:t>Unicode</a:t>
            </a:r>
            <a:r>
              <a:rPr lang="zh-CN" altLang="zh-CN" sz="2800" dirty="0">
                <a:latin typeface="Times New Roman" panose="02020603050405020304" pitchFamily="18" charset="0"/>
                <a:ea typeface="宋体" panose="02010600030101010101" pitchFamily="2" charset="-122"/>
              </a:rPr>
              <a:t>编码。</a:t>
            </a:r>
            <a:endParaRPr lang="en-US" altLang="zh-CN" sz="2800" dirty="0">
              <a:latin typeface="Times New Roman" panose="02020603050405020304" pitchFamily="18" charset="0"/>
              <a:ea typeface="宋体" panose="02010600030101010101" pitchFamily="2" charset="-122"/>
            </a:endParaRPr>
          </a:p>
          <a:p>
            <a:pPr lvl="1">
              <a:lnSpc>
                <a:spcPct val="150000"/>
              </a:lnSpc>
            </a:pPr>
            <a:r>
              <a:rPr lang="zh-CN" altLang="en-US" sz="2800" dirty="0">
                <a:latin typeface="Times New Roman" panose="02020603050405020304" pitchFamily="18" charset="0"/>
                <a:ea typeface="宋体" panose="02010600030101010101" pitchFamily="2" charset="-122"/>
              </a:rPr>
              <a:t>有三套：</a:t>
            </a:r>
            <a:r>
              <a:rPr lang="en-US" altLang="zh-CN" sz="2800" dirty="0">
                <a:latin typeface="Times New Roman" panose="02020603050405020304" pitchFamily="18" charset="0"/>
                <a:ea typeface="宋体" panose="02010600030101010101" pitchFamily="2" charset="-122"/>
              </a:rPr>
              <a:t>UTF</a:t>
            </a:r>
            <a:r>
              <a:rPr lang="zh-CN" altLang="zh-CN" sz="2800" dirty="0">
                <a:latin typeface="Times New Roman" panose="02020603050405020304" pitchFamily="18" charset="0"/>
                <a:ea typeface="宋体" panose="02010600030101010101" pitchFamily="2" charset="-122"/>
              </a:rPr>
              <a:t>－</a:t>
            </a:r>
            <a:r>
              <a:rPr lang="en-US" altLang="zh-CN" sz="2800" dirty="0">
                <a:latin typeface="Times New Roman" panose="02020603050405020304" pitchFamily="18" charset="0"/>
                <a:ea typeface="宋体" panose="02010600030101010101" pitchFamily="2" charset="-122"/>
              </a:rPr>
              <a:t>8</a:t>
            </a:r>
            <a:r>
              <a:rPr lang="zh-CN" altLang="zh-CN" sz="2800" dirty="0">
                <a:latin typeface="Times New Roman" panose="02020603050405020304" pitchFamily="18" charset="0"/>
                <a:ea typeface="宋体" panose="02010600030101010101" pitchFamily="2" charset="-122"/>
              </a:rPr>
              <a:t>、</a:t>
            </a:r>
            <a:r>
              <a:rPr lang="en-US" altLang="zh-CN" sz="2800" dirty="0">
                <a:latin typeface="Times New Roman" panose="02020603050405020304" pitchFamily="18" charset="0"/>
                <a:ea typeface="宋体" panose="02010600030101010101" pitchFamily="2" charset="-122"/>
              </a:rPr>
              <a:t>UTF</a:t>
            </a:r>
            <a:r>
              <a:rPr lang="zh-CN" altLang="zh-CN" sz="2800" dirty="0">
                <a:latin typeface="Times New Roman" panose="02020603050405020304" pitchFamily="18" charset="0"/>
                <a:ea typeface="宋体" panose="02010600030101010101" pitchFamily="2" charset="-122"/>
              </a:rPr>
              <a:t>－</a:t>
            </a:r>
            <a:r>
              <a:rPr lang="en-US" altLang="zh-CN" sz="2800" dirty="0">
                <a:latin typeface="Times New Roman" panose="02020603050405020304" pitchFamily="18" charset="0"/>
                <a:ea typeface="宋体" panose="02010600030101010101" pitchFamily="2" charset="-122"/>
              </a:rPr>
              <a:t>16</a:t>
            </a:r>
            <a:r>
              <a:rPr lang="zh-CN" altLang="zh-CN" sz="2800" dirty="0">
                <a:latin typeface="Times New Roman" panose="02020603050405020304" pitchFamily="18" charset="0"/>
                <a:ea typeface="宋体" panose="02010600030101010101" pitchFamily="2" charset="-122"/>
              </a:rPr>
              <a:t>和</a:t>
            </a:r>
            <a:r>
              <a:rPr lang="en-US" altLang="zh-CN" sz="2800" dirty="0">
                <a:latin typeface="Times New Roman" panose="02020603050405020304" pitchFamily="18" charset="0"/>
                <a:ea typeface="宋体" panose="02010600030101010101" pitchFamily="2" charset="-122"/>
              </a:rPr>
              <a:t>UTF</a:t>
            </a:r>
            <a:r>
              <a:rPr lang="zh-CN" altLang="zh-CN" sz="2800" dirty="0">
                <a:latin typeface="Times New Roman" panose="02020603050405020304" pitchFamily="18" charset="0"/>
                <a:ea typeface="宋体" panose="02010600030101010101" pitchFamily="2" charset="-122"/>
              </a:rPr>
              <a:t>－</a:t>
            </a:r>
            <a:r>
              <a:rPr lang="en-US" altLang="zh-CN" sz="2800" dirty="0">
                <a:latin typeface="Times New Roman" panose="02020603050405020304" pitchFamily="18" charset="0"/>
                <a:ea typeface="宋体" panose="02010600030101010101" pitchFamily="2" charset="-122"/>
              </a:rPr>
              <a:t>32</a:t>
            </a:r>
          </a:p>
          <a:p>
            <a:pPr lvl="1">
              <a:lnSpc>
                <a:spcPct val="150000"/>
              </a:lnSpc>
            </a:pPr>
            <a:r>
              <a:rPr lang="zh-CN" altLang="en-US" sz="2800" dirty="0">
                <a:latin typeface="Times New Roman" panose="02020603050405020304" pitchFamily="18" charset="0"/>
                <a:ea typeface="宋体" panose="02010600030101010101" pitchFamily="2" charset="-122"/>
              </a:rPr>
              <a:t>兼容</a:t>
            </a:r>
            <a:r>
              <a:rPr lang="en-US" altLang="zh-CN" sz="2800" dirty="0">
                <a:latin typeface="Times New Roman" panose="02020603050405020304" pitchFamily="18" charset="0"/>
                <a:ea typeface="宋体" panose="02010600030101010101" pitchFamily="2" charset="-122"/>
              </a:rPr>
              <a:t>ASCII</a:t>
            </a:r>
            <a:r>
              <a:rPr lang="zh-CN" altLang="zh-CN" sz="2800" dirty="0">
                <a:latin typeface="Times New Roman" panose="02020603050405020304" pitchFamily="18" charset="0"/>
                <a:ea typeface="宋体" panose="02010600030101010101" pitchFamily="2" charset="-122"/>
              </a:rPr>
              <a:t>字符集</a:t>
            </a:r>
            <a:endParaRPr lang="en-US" altLang="zh-CN" sz="2800" dirty="0">
              <a:latin typeface="Times New Roman" panose="02020603050405020304" pitchFamily="18" charset="0"/>
              <a:ea typeface="宋体" panose="02010600030101010101" pitchFamily="2" charset="-122"/>
            </a:endParaRPr>
          </a:p>
        </p:txBody>
      </p:sp>
      <p:sp>
        <p:nvSpPr>
          <p:cNvPr id="6" name="Slide Number Placeholder 1">
            <a:extLst>
              <a:ext uri="{FF2B5EF4-FFF2-40B4-BE49-F238E27FC236}">
                <a16:creationId xmlns:a16="http://schemas.microsoft.com/office/drawing/2014/main" id="{B3215C9E-D745-45DF-8FC6-C0C9D24E0D11}"/>
              </a:ext>
            </a:extLst>
          </p:cNvPr>
          <p:cNvSpPr>
            <a:spLocks noGrp="1"/>
          </p:cNvSpPr>
          <p:nvPr>
            <p:ph type="sldNum" sz="quarter" idx="12"/>
          </p:nvPr>
        </p:nvSpPr>
        <p:spPr>
          <a:xfrm>
            <a:off x="9003959" y="6219009"/>
            <a:ext cx="2844800" cy="320675"/>
          </a:xfrm>
        </p:spPr>
        <p:txBody>
          <a:bodyPr/>
          <a:lstStyle/>
          <a:p>
            <a:fld id="{9CA331A9-1DD5-4C34-BAC9-1026D4AF2589}" type="slidenum">
              <a:rPr lang="en-US" altLang="zh-CN" smtClean="0"/>
              <a:t>35</a:t>
            </a:fld>
            <a:endParaRPr lang="en-US" altLang="zh-CN" dirty="0"/>
          </a:p>
        </p:txBody>
      </p:sp>
    </p:spTree>
    <p:extLst>
      <p:ext uri="{BB962C8B-B14F-4D97-AF65-F5344CB8AC3E}">
        <p14:creationId xmlns:p14="http://schemas.microsoft.com/office/powerpoint/2010/main" val="2641720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7CE85509-4121-4C9E-8CF2-C60B09A9BA2E}"/>
              </a:ext>
            </a:extLst>
          </p:cNvPr>
          <p:cNvSpPr>
            <a:spLocks noGrp="1" noChangeArrowheads="1"/>
          </p:cNvSpPr>
          <p:nvPr>
            <p:ph type="title"/>
          </p:nvPr>
        </p:nvSpPr>
        <p:spPr/>
        <p:txBody>
          <a:bodyPr/>
          <a:lstStyle/>
          <a:p>
            <a:pPr eaLnBrk="1" hangingPunct="1"/>
            <a:r>
              <a:rPr lang="zh-CN" altLang="en-US" dirty="0"/>
              <a:t>背景材料：</a:t>
            </a:r>
            <a:r>
              <a:rPr lang="en-US" altLang="zh-CN" dirty="0"/>
              <a:t>UCS/Unicode</a:t>
            </a:r>
          </a:p>
        </p:txBody>
      </p:sp>
      <p:sp>
        <p:nvSpPr>
          <p:cNvPr id="169987" name="Rectangle 3">
            <a:extLst>
              <a:ext uri="{FF2B5EF4-FFF2-40B4-BE49-F238E27FC236}">
                <a16:creationId xmlns:a16="http://schemas.microsoft.com/office/drawing/2014/main" id="{41604351-9C91-4809-B256-BD5F58CFECD4}"/>
              </a:ext>
            </a:extLst>
          </p:cNvPr>
          <p:cNvSpPr>
            <a:spLocks noGrp="1" noChangeArrowheads="1"/>
          </p:cNvSpPr>
          <p:nvPr>
            <p:ph type="body" idx="1"/>
          </p:nvPr>
        </p:nvSpPr>
        <p:spPr>
          <a:xfrm>
            <a:off x="1992313" y="1268414"/>
            <a:ext cx="8229600" cy="3024187"/>
          </a:xfrm>
        </p:spPr>
        <p:txBody>
          <a:bodyPr/>
          <a:lstStyle/>
          <a:p>
            <a:pPr eaLnBrk="1" hangingPunct="1"/>
            <a:r>
              <a:rPr lang="zh-CN" altLang="en-US" sz="1800"/>
              <a:t>解决多文种信息处理方法的发展：</a:t>
            </a:r>
          </a:p>
          <a:p>
            <a:pPr lvl="1" eaLnBrk="1" hangingPunct="1"/>
            <a:r>
              <a:rPr lang="zh-CN" altLang="en-US" sz="1800"/>
              <a:t>传统方法（</a:t>
            </a:r>
            <a:r>
              <a:rPr lang="en-US" altLang="zh-CN" sz="1800"/>
              <a:t>ISO</a:t>
            </a:r>
            <a:r>
              <a:rPr lang="zh-CN" altLang="en-US" sz="1800"/>
              <a:t>）：扩展</a:t>
            </a:r>
            <a:r>
              <a:rPr lang="en-US" altLang="zh-CN" sz="1800"/>
              <a:t>ASCII</a:t>
            </a:r>
            <a:r>
              <a:rPr lang="zh-CN" altLang="en-US" sz="1800"/>
              <a:t>码</a:t>
            </a:r>
          </a:p>
          <a:p>
            <a:pPr lvl="1" eaLnBrk="1" hangingPunct="1"/>
            <a:r>
              <a:rPr lang="zh-CN" altLang="en-US" sz="1800"/>
              <a:t>微软的方法：代码页切换</a:t>
            </a:r>
          </a:p>
          <a:p>
            <a:pPr lvl="1" eaLnBrk="1" hangingPunct="1"/>
            <a:r>
              <a:rPr lang="en-US" altLang="zh-CN" sz="1800"/>
              <a:t>UCS/Unicode</a:t>
            </a:r>
            <a:r>
              <a:rPr lang="zh-CN" altLang="en-US" sz="1800"/>
              <a:t>：所有文字字母和符号集中在同一字符集进行统一编码</a:t>
            </a:r>
            <a:r>
              <a:rPr lang="en-US" altLang="zh-CN" sz="1800"/>
              <a:t>(</a:t>
            </a:r>
            <a:r>
              <a:rPr lang="zh-CN" altLang="en-US" sz="1800"/>
              <a:t>目前收集了</a:t>
            </a:r>
            <a:r>
              <a:rPr lang="en-US" altLang="zh-CN" sz="1800"/>
              <a:t>17x2</a:t>
            </a:r>
            <a:r>
              <a:rPr lang="en-US" altLang="zh-CN" sz="1800" baseline="30000"/>
              <a:t>16</a:t>
            </a:r>
            <a:r>
              <a:rPr lang="zh-CN" altLang="en-US" sz="1800"/>
              <a:t>＝</a:t>
            </a:r>
            <a:r>
              <a:rPr lang="en-US" altLang="zh-CN" sz="1800"/>
              <a:t>1,114,112 </a:t>
            </a:r>
            <a:r>
              <a:rPr lang="zh-CN" altLang="en-US" sz="1800"/>
              <a:t>个</a:t>
            </a:r>
            <a:r>
              <a:rPr lang="en-US" altLang="zh-CN" sz="1800"/>
              <a:t>)</a:t>
            </a:r>
          </a:p>
          <a:p>
            <a:pPr eaLnBrk="1" hangingPunct="1"/>
            <a:r>
              <a:rPr lang="en-US" altLang="zh-CN" sz="1800"/>
              <a:t>UCS/Unicode</a:t>
            </a:r>
            <a:r>
              <a:rPr lang="zh-CN" altLang="en-US" sz="1800"/>
              <a:t>的编码方案：</a:t>
            </a:r>
          </a:p>
          <a:p>
            <a:pPr lvl="1" eaLnBrk="1" hangingPunct="1"/>
            <a:r>
              <a:rPr lang="zh-CN" altLang="en-US" sz="1800"/>
              <a:t>尽量与已有编码标准兼容</a:t>
            </a:r>
          </a:p>
          <a:p>
            <a:pPr lvl="1" eaLnBrk="1" hangingPunct="1"/>
            <a:r>
              <a:rPr lang="zh-CN" altLang="en-US" sz="1800"/>
              <a:t>先实现部分字符的编码（</a:t>
            </a:r>
            <a:r>
              <a:rPr lang="en-US" altLang="zh-CN" sz="1800"/>
              <a:t>101,000</a:t>
            </a:r>
            <a:r>
              <a:rPr lang="zh-CN" altLang="en-US" sz="1800"/>
              <a:t>个）</a:t>
            </a:r>
          </a:p>
          <a:p>
            <a:pPr lvl="1" eaLnBrk="1" hangingPunct="1"/>
            <a:r>
              <a:rPr lang="zh-CN" altLang="en-US" sz="1800"/>
              <a:t>允许有若干不同的编码方案</a:t>
            </a:r>
            <a:r>
              <a:rPr lang="en-US" altLang="zh-CN" sz="1800"/>
              <a:t>, </a:t>
            </a:r>
            <a:r>
              <a:rPr lang="zh-CN" altLang="en-US" sz="1800"/>
              <a:t>例如：</a:t>
            </a:r>
          </a:p>
        </p:txBody>
      </p:sp>
      <p:grpSp>
        <p:nvGrpSpPr>
          <p:cNvPr id="169988" name="Group 4">
            <a:extLst>
              <a:ext uri="{FF2B5EF4-FFF2-40B4-BE49-F238E27FC236}">
                <a16:creationId xmlns:a16="http://schemas.microsoft.com/office/drawing/2014/main" id="{1E3E0791-6A24-4F03-8A4F-4D16EC9D48FF}"/>
              </a:ext>
            </a:extLst>
          </p:cNvPr>
          <p:cNvGrpSpPr>
            <a:grpSpLocks/>
          </p:cNvGrpSpPr>
          <p:nvPr/>
        </p:nvGrpSpPr>
        <p:grpSpPr bwMode="auto">
          <a:xfrm>
            <a:off x="2087563" y="4365626"/>
            <a:ext cx="4152900" cy="1801813"/>
            <a:chOff x="355" y="3089"/>
            <a:chExt cx="2616" cy="1135"/>
          </a:xfrm>
        </p:grpSpPr>
        <p:sp>
          <p:nvSpPr>
            <p:cNvPr id="18441" name="Text Box 5">
              <a:extLst>
                <a:ext uri="{FF2B5EF4-FFF2-40B4-BE49-F238E27FC236}">
                  <a16:creationId xmlns:a16="http://schemas.microsoft.com/office/drawing/2014/main" id="{04C53FAE-4BA0-49C2-B597-069EE37EF26A}"/>
                </a:ext>
              </a:extLst>
            </p:cNvPr>
            <p:cNvSpPr txBox="1">
              <a:spLocks noChangeArrowheads="1"/>
            </p:cNvSpPr>
            <p:nvPr/>
          </p:nvSpPr>
          <p:spPr bwMode="auto">
            <a:xfrm>
              <a:off x="521" y="3311"/>
              <a:ext cx="2359" cy="685"/>
            </a:xfrm>
            <a:prstGeom prst="rect">
              <a:avLst/>
            </a:prstGeom>
            <a:noFill/>
            <a:ln w="1905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70000"/>
                </a:lnSpc>
                <a:spcBef>
                  <a:spcPct val="50000"/>
                </a:spcBef>
                <a:buClrTx/>
                <a:buFontTx/>
                <a:buNone/>
              </a:pPr>
              <a:r>
                <a:rPr kumimoji="1" lang="zh-CN" altLang="en-US" sz="1600">
                  <a:solidFill>
                    <a:srgbClr val="CC0066"/>
                  </a:solidFill>
                  <a:latin typeface="Times New Roman" panose="02020603050405020304" pitchFamily="18" charset="0"/>
                </a:rPr>
                <a:t>单字节：</a:t>
              </a:r>
              <a:r>
                <a:rPr kumimoji="1" lang="en-US" altLang="zh-CN" sz="1600">
                  <a:solidFill>
                    <a:srgbClr val="CC0066"/>
                  </a:solidFill>
                  <a:latin typeface="Times New Roman" panose="02020603050405020304" pitchFamily="18" charset="0"/>
                </a:rPr>
                <a:t>ASCII</a:t>
              </a:r>
              <a:r>
                <a:rPr kumimoji="1" lang="zh-CN" altLang="en-US" sz="1600">
                  <a:solidFill>
                    <a:srgbClr val="CC0066"/>
                  </a:solidFill>
                  <a:latin typeface="Times New Roman" panose="02020603050405020304" pitchFamily="18" charset="0"/>
                </a:rPr>
                <a:t>字符</a:t>
              </a:r>
            </a:p>
            <a:p>
              <a:pPr eaLnBrk="1" hangingPunct="1">
                <a:lnSpc>
                  <a:spcPct val="60000"/>
                </a:lnSpc>
                <a:spcBef>
                  <a:spcPct val="50000"/>
                </a:spcBef>
                <a:buClrTx/>
                <a:buFontTx/>
                <a:buNone/>
              </a:pPr>
              <a:r>
                <a:rPr kumimoji="1" lang="zh-CN" altLang="en-US" sz="1600">
                  <a:solidFill>
                    <a:srgbClr val="CC0066"/>
                  </a:solidFill>
                  <a:latin typeface="Times New Roman" panose="02020603050405020304" pitchFamily="18" charset="0"/>
                </a:rPr>
                <a:t>双字节：拉丁、希腊、阿拉伯，</a:t>
              </a:r>
              <a:r>
                <a:rPr kumimoji="1" lang="en-US" altLang="zh-CN" sz="1600">
                  <a:solidFill>
                    <a:srgbClr val="CC0066"/>
                  </a:solidFill>
                  <a:latin typeface="Times New Roman" panose="02020603050405020304" pitchFamily="18" charset="0"/>
                </a:rPr>
                <a:t>···</a:t>
              </a:r>
            </a:p>
            <a:p>
              <a:pPr eaLnBrk="1" hangingPunct="1">
                <a:lnSpc>
                  <a:spcPct val="60000"/>
                </a:lnSpc>
                <a:spcBef>
                  <a:spcPct val="50000"/>
                </a:spcBef>
                <a:buClrTx/>
                <a:buFontTx/>
                <a:buNone/>
              </a:pPr>
              <a:r>
                <a:rPr kumimoji="1" lang="zh-CN" altLang="en-US" sz="1600">
                  <a:solidFill>
                    <a:srgbClr val="CC0066"/>
                  </a:solidFill>
                  <a:latin typeface="Times New Roman" panose="02020603050405020304" pitchFamily="18" charset="0"/>
                </a:rPr>
                <a:t>三字节：</a:t>
              </a:r>
              <a:r>
                <a:rPr kumimoji="1" lang="en-US" altLang="zh-CN" sz="1600">
                  <a:solidFill>
                    <a:srgbClr val="CC0066"/>
                  </a:solidFill>
                  <a:latin typeface="Times New Roman" panose="02020603050405020304" pitchFamily="18" charset="0"/>
                </a:rPr>
                <a:t>CJK</a:t>
              </a:r>
              <a:r>
                <a:rPr kumimoji="1" lang="zh-CN" altLang="en-US" sz="1600">
                  <a:solidFill>
                    <a:srgbClr val="CC0066"/>
                  </a:solidFill>
                  <a:latin typeface="Times New Roman" panose="02020603050405020304" pitchFamily="18" charset="0"/>
                </a:rPr>
                <a:t>汉字</a:t>
              </a:r>
            </a:p>
            <a:p>
              <a:pPr eaLnBrk="1" hangingPunct="1">
                <a:lnSpc>
                  <a:spcPct val="60000"/>
                </a:lnSpc>
                <a:spcBef>
                  <a:spcPct val="50000"/>
                </a:spcBef>
                <a:buClrTx/>
                <a:buFontTx/>
                <a:buNone/>
              </a:pPr>
              <a:r>
                <a:rPr kumimoji="1" lang="zh-CN" altLang="en-US" sz="1600">
                  <a:solidFill>
                    <a:srgbClr val="CC0066"/>
                  </a:solidFill>
                  <a:latin typeface="Times New Roman" panose="02020603050405020304" pitchFamily="18" charset="0"/>
                </a:rPr>
                <a:t>四字节：其他</a:t>
              </a:r>
            </a:p>
          </p:txBody>
        </p:sp>
        <p:sp>
          <p:nvSpPr>
            <p:cNvPr id="18442" name="Rectangle 6">
              <a:extLst>
                <a:ext uri="{FF2B5EF4-FFF2-40B4-BE49-F238E27FC236}">
                  <a16:creationId xmlns:a16="http://schemas.microsoft.com/office/drawing/2014/main" id="{E2752488-BFED-4AD9-92A4-FCF9CC22B290}"/>
                </a:ext>
              </a:extLst>
            </p:cNvPr>
            <p:cNvSpPr>
              <a:spLocks noChangeArrowheads="1"/>
            </p:cNvSpPr>
            <p:nvPr/>
          </p:nvSpPr>
          <p:spPr bwMode="auto">
            <a:xfrm>
              <a:off x="460" y="3089"/>
              <a:ext cx="251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kumimoji="1" lang="en-US" altLang="zh-CN" sz="2000">
                  <a:solidFill>
                    <a:srgbClr val="2401F5"/>
                  </a:solidFill>
                  <a:latin typeface="Times New Roman" panose="02020603050405020304" pitchFamily="18" charset="0"/>
                </a:rPr>
                <a:t>Unicode:UTF-8 </a:t>
              </a:r>
              <a:r>
                <a:rPr kumimoji="1" lang="zh-CN" altLang="en-US" sz="2000">
                  <a:solidFill>
                    <a:srgbClr val="2401F5"/>
                  </a:solidFill>
                  <a:latin typeface="Times New Roman" panose="02020603050405020304" pitchFamily="18" charset="0"/>
                </a:rPr>
                <a:t>单字节可变长编码</a:t>
              </a:r>
            </a:p>
          </p:txBody>
        </p:sp>
        <p:sp>
          <p:nvSpPr>
            <p:cNvPr id="18443" name="Rectangle 7">
              <a:extLst>
                <a:ext uri="{FF2B5EF4-FFF2-40B4-BE49-F238E27FC236}">
                  <a16:creationId xmlns:a16="http://schemas.microsoft.com/office/drawing/2014/main" id="{811375D6-C102-40B8-811E-8021F8AA3B34}"/>
                </a:ext>
              </a:extLst>
            </p:cNvPr>
            <p:cNvSpPr>
              <a:spLocks noChangeArrowheads="1"/>
            </p:cNvSpPr>
            <p:nvPr/>
          </p:nvSpPr>
          <p:spPr bwMode="auto">
            <a:xfrm>
              <a:off x="355" y="3974"/>
              <a:ext cx="26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kumimoji="1" lang="zh-CN" altLang="en-US" sz="2000">
                  <a:solidFill>
                    <a:srgbClr val="2401F5"/>
                  </a:solidFill>
                  <a:latin typeface="Times New Roman" panose="02020603050405020304" pitchFamily="18" charset="0"/>
                </a:rPr>
                <a:t>应用：</a:t>
              </a:r>
              <a:r>
                <a:rPr kumimoji="1" lang="en-US" altLang="zh-CN" sz="2000">
                  <a:solidFill>
                    <a:srgbClr val="2401F5"/>
                  </a:solidFill>
                  <a:latin typeface="Times New Roman" panose="02020603050405020304" pitchFamily="18" charset="0"/>
                </a:rPr>
                <a:t>Linux</a:t>
              </a:r>
              <a:r>
                <a:rPr kumimoji="1" lang="zh-CN" altLang="en-US" sz="2000">
                  <a:solidFill>
                    <a:srgbClr val="2401F5"/>
                  </a:solidFill>
                  <a:latin typeface="Times New Roman" panose="02020603050405020304" pitchFamily="18" charset="0"/>
                </a:rPr>
                <a:t>，</a:t>
              </a:r>
              <a:r>
                <a:rPr kumimoji="1" lang="en-US" altLang="zh-CN" sz="2000">
                  <a:solidFill>
                    <a:srgbClr val="2401F5"/>
                  </a:solidFill>
                  <a:latin typeface="Times New Roman" panose="02020603050405020304" pitchFamily="18" charset="0"/>
                </a:rPr>
                <a:t>Web</a:t>
              </a:r>
              <a:r>
                <a:rPr kumimoji="1" lang="zh-CN" altLang="en-US" sz="2000">
                  <a:solidFill>
                    <a:srgbClr val="2401F5"/>
                  </a:solidFill>
                  <a:latin typeface="Times New Roman" panose="02020603050405020304" pitchFamily="18" charset="0"/>
                </a:rPr>
                <a:t>网页，电子邮件</a:t>
              </a:r>
            </a:p>
          </p:txBody>
        </p:sp>
      </p:grpSp>
      <p:grpSp>
        <p:nvGrpSpPr>
          <p:cNvPr id="169992" name="Group 8">
            <a:extLst>
              <a:ext uri="{FF2B5EF4-FFF2-40B4-BE49-F238E27FC236}">
                <a16:creationId xmlns:a16="http://schemas.microsoft.com/office/drawing/2014/main" id="{E678F29D-D945-4BF3-B97B-7476FD65C7C5}"/>
              </a:ext>
            </a:extLst>
          </p:cNvPr>
          <p:cNvGrpSpPr>
            <a:grpSpLocks/>
          </p:cNvGrpSpPr>
          <p:nvPr/>
        </p:nvGrpSpPr>
        <p:grpSpPr bwMode="auto">
          <a:xfrm>
            <a:off x="6383339" y="4367213"/>
            <a:ext cx="4065587" cy="1839912"/>
            <a:chOff x="3101" y="3067"/>
            <a:chExt cx="2561" cy="1159"/>
          </a:xfrm>
        </p:grpSpPr>
        <p:sp>
          <p:nvSpPr>
            <p:cNvPr id="18438" name="Text Box 9">
              <a:extLst>
                <a:ext uri="{FF2B5EF4-FFF2-40B4-BE49-F238E27FC236}">
                  <a16:creationId xmlns:a16="http://schemas.microsoft.com/office/drawing/2014/main" id="{91C16F14-928D-43E1-A019-E43E80668B3C}"/>
                </a:ext>
              </a:extLst>
            </p:cNvPr>
            <p:cNvSpPr txBox="1">
              <a:spLocks noChangeArrowheads="1"/>
            </p:cNvSpPr>
            <p:nvPr/>
          </p:nvSpPr>
          <p:spPr bwMode="auto">
            <a:xfrm>
              <a:off x="3152" y="3339"/>
              <a:ext cx="2314" cy="609"/>
            </a:xfrm>
            <a:prstGeom prst="rect">
              <a:avLst/>
            </a:prstGeom>
            <a:noFill/>
            <a:ln w="19050">
              <a:solidFill>
                <a:srgbClr val="2401F5"/>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kumimoji="1" lang="zh-CN" altLang="en-US" sz="1600">
                  <a:solidFill>
                    <a:srgbClr val="2401F5"/>
                  </a:solidFill>
                  <a:latin typeface="Times New Roman" panose="02020603050405020304" pitchFamily="18" charset="0"/>
                </a:rPr>
                <a:t>双字节： </a:t>
              </a:r>
              <a:r>
                <a:rPr kumimoji="1" lang="en-US" altLang="zh-CN" sz="1600">
                  <a:solidFill>
                    <a:srgbClr val="2401F5"/>
                  </a:solidFill>
                  <a:latin typeface="Times New Roman" panose="02020603050405020304" pitchFamily="18" charset="0"/>
                </a:rPr>
                <a:t>ASCII</a:t>
              </a:r>
              <a:r>
                <a:rPr kumimoji="1" lang="zh-CN" altLang="en-US" sz="1600">
                  <a:solidFill>
                    <a:srgbClr val="2401F5"/>
                  </a:solidFill>
                  <a:latin typeface="Times New Roman" panose="02020603050405020304" pitchFamily="18" charset="0"/>
                </a:rPr>
                <a:t>字符、拉丁、希腊、阿拉伯，常用</a:t>
              </a:r>
              <a:r>
                <a:rPr kumimoji="1" lang="en-US" altLang="zh-CN" sz="1600">
                  <a:solidFill>
                    <a:srgbClr val="2401F5"/>
                  </a:solidFill>
                  <a:latin typeface="Times New Roman" panose="02020603050405020304" pitchFamily="18" charset="0"/>
                </a:rPr>
                <a:t>CJK</a:t>
              </a:r>
              <a:r>
                <a:rPr kumimoji="1" lang="zh-CN" altLang="en-US" sz="1600">
                  <a:solidFill>
                    <a:srgbClr val="2401F5"/>
                  </a:solidFill>
                  <a:latin typeface="Times New Roman" panose="02020603050405020304" pitchFamily="18" charset="0"/>
                </a:rPr>
                <a:t>汉字，</a:t>
              </a:r>
              <a:r>
                <a:rPr kumimoji="1" lang="en-US" altLang="zh-CN" sz="1600">
                  <a:solidFill>
                    <a:srgbClr val="2401F5"/>
                  </a:solidFill>
                  <a:latin typeface="Times New Roman" panose="02020603050405020304" pitchFamily="18" charset="0"/>
                </a:rPr>
                <a:t>···</a:t>
              </a:r>
            </a:p>
            <a:p>
              <a:pPr eaLnBrk="1" hangingPunct="1">
                <a:spcBef>
                  <a:spcPct val="50000"/>
                </a:spcBef>
                <a:buClrTx/>
                <a:buFontTx/>
                <a:buNone/>
              </a:pPr>
              <a:r>
                <a:rPr kumimoji="1" lang="zh-CN" altLang="en-US" sz="1600">
                  <a:solidFill>
                    <a:srgbClr val="2401F5"/>
                  </a:solidFill>
                  <a:latin typeface="Times New Roman" panose="02020603050405020304" pitchFamily="18" charset="0"/>
                </a:rPr>
                <a:t>四字节：</a:t>
              </a:r>
              <a:r>
                <a:rPr kumimoji="1" lang="en-US" altLang="zh-CN" sz="1600">
                  <a:solidFill>
                    <a:srgbClr val="2401F5"/>
                  </a:solidFill>
                  <a:latin typeface="Times New Roman" panose="02020603050405020304" pitchFamily="18" charset="0"/>
                </a:rPr>
                <a:t>CJK</a:t>
              </a:r>
              <a:r>
                <a:rPr kumimoji="1" lang="zh-CN" altLang="en-US" sz="1600">
                  <a:solidFill>
                    <a:srgbClr val="2401F5"/>
                  </a:solidFill>
                  <a:latin typeface="Times New Roman" panose="02020603050405020304" pitchFamily="18" charset="0"/>
                </a:rPr>
                <a:t>汉字</a:t>
              </a:r>
            </a:p>
          </p:txBody>
        </p:sp>
        <p:sp>
          <p:nvSpPr>
            <p:cNvPr id="18439" name="Rectangle 10">
              <a:extLst>
                <a:ext uri="{FF2B5EF4-FFF2-40B4-BE49-F238E27FC236}">
                  <a16:creationId xmlns:a16="http://schemas.microsoft.com/office/drawing/2014/main" id="{5993036E-2E2B-40FF-879A-8B49D51CA9FD}"/>
                </a:ext>
              </a:extLst>
            </p:cNvPr>
            <p:cNvSpPr>
              <a:spLocks noChangeArrowheads="1"/>
            </p:cNvSpPr>
            <p:nvPr/>
          </p:nvSpPr>
          <p:spPr bwMode="auto">
            <a:xfrm>
              <a:off x="3101" y="3067"/>
              <a:ext cx="255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kumimoji="1" lang="en-US" altLang="zh-CN" sz="2000">
                  <a:solidFill>
                    <a:srgbClr val="CC0066"/>
                  </a:solidFill>
                  <a:latin typeface="Times New Roman" panose="02020603050405020304" pitchFamily="18" charset="0"/>
                </a:rPr>
                <a:t>Unicode:UTF-16</a:t>
              </a:r>
              <a:r>
                <a:rPr kumimoji="1" lang="zh-CN" altLang="en-US" sz="2000">
                  <a:solidFill>
                    <a:srgbClr val="CC0066"/>
                  </a:solidFill>
                  <a:latin typeface="Times New Roman" panose="02020603050405020304" pitchFamily="18" charset="0"/>
                </a:rPr>
                <a:t>双字节可变长编码</a:t>
              </a:r>
            </a:p>
          </p:txBody>
        </p:sp>
        <p:sp>
          <p:nvSpPr>
            <p:cNvPr id="18440" name="Rectangle 11">
              <a:extLst>
                <a:ext uri="{FF2B5EF4-FFF2-40B4-BE49-F238E27FC236}">
                  <a16:creationId xmlns:a16="http://schemas.microsoft.com/office/drawing/2014/main" id="{F27C0EFD-8897-4ABB-8EEB-E35BD1528D8E}"/>
                </a:ext>
              </a:extLst>
            </p:cNvPr>
            <p:cNvSpPr>
              <a:spLocks noChangeArrowheads="1"/>
            </p:cNvSpPr>
            <p:nvPr/>
          </p:nvSpPr>
          <p:spPr bwMode="auto">
            <a:xfrm>
              <a:off x="3138" y="3974"/>
              <a:ext cx="252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kumimoji="1" lang="zh-CN" altLang="en-US" sz="2000">
                  <a:solidFill>
                    <a:srgbClr val="CC0066"/>
                  </a:solidFill>
                  <a:latin typeface="Times New Roman" panose="02020603050405020304" pitchFamily="18" charset="0"/>
                </a:rPr>
                <a:t>应用：</a:t>
              </a:r>
              <a:r>
                <a:rPr kumimoji="1" lang="en-US" altLang="zh-CN" sz="2000">
                  <a:solidFill>
                    <a:srgbClr val="CC0066"/>
                  </a:solidFill>
                  <a:latin typeface="Times New Roman" panose="02020603050405020304" pitchFamily="18" charset="0"/>
                </a:rPr>
                <a:t>Windows</a:t>
              </a:r>
              <a:r>
                <a:rPr kumimoji="1" lang="zh-CN" altLang="en-US" sz="2000">
                  <a:solidFill>
                    <a:srgbClr val="CC0066"/>
                  </a:solidFill>
                  <a:latin typeface="Times New Roman" panose="02020603050405020304" pitchFamily="18" charset="0"/>
                </a:rPr>
                <a:t>，</a:t>
              </a:r>
              <a:r>
                <a:rPr kumimoji="1" lang="en-US" altLang="zh-CN" sz="2000">
                  <a:solidFill>
                    <a:srgbClr val="CC0066"/>
                  </a:solidFill>
                  <a:latin typeface="Times New Roman" panose="02020603050405020304" pitchFamily="18" charset="0"/>
                </a:rPr>
                <a:t>Mac</a:t>
              </a:r>
              <a:r>
                <a:rPr kumimoji="1" lang="zh-CN" altLang="en-US" sz="2000">
                  <a:solidFill>
                    <a:srgbClr val="CC0066"/>
                  </a:solidFill>
                  <a:latin typeface="Times New Roman" panose="02020603050405020304" pitchFamily="18" charset="0"/>
                </a:rPr>
                <a:t>，</a:t>
              </a:r>
              <a:r>
                <a:rPr kumimoji="1" lang="en-US" altLang="zh-CN" sz="2000">
                  <a:solidFill>
                    <a:srgbClr val="CC0066"/>
                  </a:solidFill>
                  <a:latin typeface="Times New Roman" panose="02020603050405020304" pitchFamily="18" charset="0"/>
                </a:rPr>
                <a:t>Java</a:t>
              </a:r>
              <a:r>
                <a:rPr kumimoji="1" lang="zh-CN" altLang="en-US" sz="2000">
                  <a:solidFill>
                    <a:srgbClr val="CC0066"/>
                  </a:solidFill>
                  <a:latin typeface="Times New Roman" panose="02020603050405020304" pitchFamily="18" charset="0"/>
                </a:rPr>
                <a:t>，</a:t>
              </a:r>
              <a:r>
                <a:rPr kumimoji="1" lang="en-US" altLang="zh-CN" sz="2000">
                  <a:solidFill>
                    <a:srgbClr val="CC0066"/>
                  </a:solidFill>
                  <a:latin typeface="Times New Roman" panose="02020603050405020304" pitchFamily="18" charset="0"/>
                </a:rPr>
                <a:t>···</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9987">
                                            <p:txEl>
                                              <p:pRg st="0" end="0"/>
                                            </p:txEl>
                                          </p:spTgt>
                                        </p:tgtEl>
                                        <p:attrNameLst>
                                          <p:attrName>style.visibility</p:attrName>
                                        </p:attrNameLst>
                                      </p:cBhvr>
                                      <p:to>
                                        <p:strVal val="visible"/>
                                      </p:to>
                                    </p:set>
                                    <p:animEffect transition="in" filter="blinds(horizontal)">
                                      <p:cBhvr>
                                        <p:cTn id="7" dur="500"/>
                                        <p:tgtEl>
                                          <p:spTgt spid="169987">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69987">
                                            <p:txEl>
                                              <p:pRg st="1" end="1"/>
                                            </p:txEl>
                                          </p:spTgt>
                                        </p:tgtEl>
                                        <p:attrNameLst>
                                          <p:attrName>style.visibility</p:attrName>
                                        </p:attrNameLst>
                                      </p:cBhvr>
                                      <p:to>
                                        <p:strVal val="visible"/>
                                      </p:to>
                                    </p:set>
                                    <p:animEffect transition="in" filter="blinds(horizontal)">
                                      <p:cBhvr>
                                        <p:cTn id="10" dur="500"/>
                                        <p:tgtEl>
                                          <p:spTgt spid="169987">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69987">
                                            <p:txEl>
                                              <p:pRg st="2" end="2"/>
                                            </p:txEl>
                                          </p:spTgt>
                                        </p:tgtEl>
                                        <p:attrNameLst>
                                          <p:attrName>style.visibility</p:attrName>
                                        </p:attrNameLst>
                                      </p:cBhvr>
                                      <p:to>
                                        <p:strVal val="visible"/>
                                      </p:to>
                                    </p:set>
                                    <p:animEffect transition="in" filter="blinds(horizontal)">
                                      <p:cBhvr>
                                        <p:cTn id="13" dur="500"/>
                                        <p:tgtEl>
                                          <p:spTgt spid="169987">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69987">
                                            <p:txEl>
                                              <p:pRg st="3" end="3"/>
                                            </p:txEl>
                                          </p:spTgt>
                                        </p:tgtEl>
                                        <p:attrNameLst>
                                          <p:attrName>style.visibility</p:attrName>
                                        </p:attrNameLst>
                                      </p:cBhvr>
                                      <p:to>
                                        <p:strVal val="visible"/>
                                      </p:to>
                                    </p:set>
                                    <p:animEffect transition="in" filter="blinds(horizontal)">
                                      <p:cBhvr>
                                        <p:cTn id="16" dur="500"/>
                                        <p:tgtEl>
                                          <p:spTgt spid="169987">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69987">
                                            <p:txEl>
                                              <p:pRg st="4" end="4"/>
                                            </p:txEl>
                                          </p:spTgt>
                                        </p:tgtEl>
                                        <p:attrNameLst>
                                          <p:attrName>style.visibility</p:attrName>
                                        </p:attrNameLst>
                                      </p:cBhvr>
                                      <p:to>
                                        <p:strVal val="visible"/>
                                      </p:to>
                                    </p:set>
                                    <p:animEffect transition="in" filter="blinds(horizontal)">
                                      <p:cBhvr>
                                        <p:cTn id="21" dur="500"/>
                                        <p:tgtEl>
                                          <p:spTgt spid="169987">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69987">
                                            <p:txEl>
                                              <p:pRg st="5" end="5"/>
                                            </p:txEl>
                                          </p:spTgt>
                                        </p:tgtEl>
                                        <p:attrNameLst>
                                          <p:attrName>style.visibility</p:attrName>
                                        </p:attrNameLst>
                                      </p:cBhvr>
                                      <p:to>
                                        <p:strVal val="visible"/>
                                      </p:to>
                                    </p:set>
                                    <p:animEffect transition="in" filter="blinds(horizontal)">
                                      <p:cBhvr>
                                        <p:cTn id="24" dur="500"/>
                                        <p:tgtEl>
                                          <p:spTgt spid="169987">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69987">
                                            <p:txEl>
                                              <p:pRg st="6" end="6"/>
                                            </p:txEl>
                                          </p:spTgt>
                                        </p:tgtEl>
                                        <p:attrNameLst>
                                          <p:attrName>style.visibility</p:attrName>
                                        </p:attrNameLst>
                                      </p:cBhvr>
                                      <p:to>
                                        <p:strVal val="visible"/>
                                      </p:to>
                                    </p:set>
                                    <p:animEffect transition="in" filter="blinds(horizontal)">
                                      <p:cBhvr>
                                        <p:cTn id="27" dur="500"/>
                                        <p:tgtEl>
                                          <p:spTgt spid="169987">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69987">
                                            <p:txEl>
                                              <p:pRg st="7" end="7"/>
                                            </p:txEl>
                                          </p:spTgt>
                                        </p:tgtEl>
                                        <p:attrNameLst>
                                          <p:attrName>style.visibility</p:attrName>
                                        </p:attrNameLst>
                                      </p:cBhvr>
                                      <p:to>
                                        <p:strVal val="visible"/>
                                      </p:to>
                                    </p:set>
                                    <p:animEffect transition="in" filter="blinds(horizontal)">
                                      <p:cBhvr>
                                        <p:cTn id="30" dur="500"/>
                                        <p:tgtEl>
                                          <p:spTgt spid="169987">
                                            <p:txEl>
                                              <p:pRg st="7" end="7"/>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169988"/>
                                        </p:tgtEl>
                                        <p:attrNameLst>
                                          <p:attrName>style.visibility</p:attrName>
                                        </p:attrNameLst>
                                      </p:cBhvr>
                                      <p:to>
                                        <p:strVal val="visible"/>
                                      </p:to>
                                    </p:set>
                                    <p:animEffect transition="in" filter="blinds(horizontal)">
                                      <p:cBhvr>
                                        <p:cTn id="35" dur="500"/>
                                        <p:tgtEl>
                                          <p:spTgt spid="169988"/>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169992"/>
                                        </p:tgtEl>
                                        <p:attrNameLst>
                                          <p:attrName>style.visibility</p:attrName>
                                        </p:attrNameLst>
                                      </p:cBhvr>
                                      <p:to>
                                        <p:strVal val="visible"/>
                                      </p:to>
                                    </p:set>
                                    <p:animEffect transition="in" filter="blinds(horizontal)">
                                      <p:cBhvr>
                                        <p:cTn id="40" dur="500"/>
                                        <p:tgtEl>
                                          <p:spTgt spid="1699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87"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ltLang="zh-CN" b="1" dirty="0"/>
              <a:t>Unicode</a:t>
            </a:r>
            <a:r>
              <a:rPr lang="zh-CN" altLang="en-US" b="1" dirty="0"/>
              <a:t>应用</a:t>
            </a:r>
            <a:r>
              <a:rPr lang="en-US" altLang="zh-CN" dirty="0"/>
              <a:t>——</a:t>
            </a:r>
            <a:r>
              <a:rPr lang="zh-CN" altLang="en-US" dirty="0"/>
              <a:t>网页乱码问题</a:t>
            </a:r>
            <a:endParaRPr lang="en-US" altLang="zh-CN" dirty="0">
              <a:ea typeface="宋体" panose="02010600030101010101" pitchFamily="2" charset="-122"/>
            </a:endParaRPr>
          </a:p>
        </p:txBody>
      </p:sp>
      <p:sp>
        <p:nvSpPr>
          <p:cNvPr id="90115" name="Rectangle 3"/>
          <p:cNvSpPr>
            <a:spLocks noGrp="1" noChangeArrowheads="1"/>
          </p:cNvSpPr>
          <p:nvPr>
            <p:ph idx="1"/>
          </p:nvPr>
        </p:nvSpPr>
        <p:spPr>
          <a:xfrm>
            <a:off x="713740" y="1006475"/>
            <a:ext cx="10296525" cy="5349875"/>
          </a:xfrm>
        </p:spPr>
        <p:txBody>
          <a:bodyPr>
            <a:normAutofit/>
          </a:bodyPr>
          <a:lstStyle/>
          <a:p>
            <a:pPr algn="just">
              <a:lnSpc>
                <a:spcPct val="150000"/>
              </a:lnSpc>
              <a:spcAft>
                <a:spcPts val="1200"/>
              </a:spcAft>
            </a:pPr>
            <a:r>
              <a:rPr lang="zh-CN" altLang="en-US" sz="2800" dirty="0">
                <a:latin typeface="+mn-ea"/>
              </a:rPr>
              <a:t>网页乱码：</a:t>
            </a:r>
            <a:endParaRPr lang="en-US" altLang="zh-CN" sz="2800" dirty="0">
              <a:latin typeface="+mn-ea"/>
            </a:endParaRPr>
          </a:p>
          <a:p>
            <a:pPr marL="514350" indent="-514350" algn="just">
              <a:lnSpc>
                <a:spcPct val="150000"/>
              </a:lnSpc>
              <a:spcAft>
                <a:spcPts val="1200"/>
              </a:spcAft>
              <a:buClr>
                <a:srgbClr val="426E48"/>
              </a:buClr>
              <a:buFont typeface="+mj-lt"/>
              <a:buAutoNum type="arabicPeriod"/>
            </a:pPr>
            <a:r>
              <a:rPr lang="zh-CN" altLang="zh-CN" sz="2400" dirty="0">
                <a:latin typeface="+mn-ea"/>
              </a:rPr>
              <a:t>用鼠标右击页面，在弹出的菜单中选择</a:t>
            </a:r>
            <a:r>
              <a:rPr lang="en-US" altLang="zh-CN" sz="2400" dirty="0">
                <a:latin typeface="+mn-ea"/>
              </a:rPr>
              <a:t>“</a:t>
            </a:r>
            <a:r>
              <a:rPr lang="zh-CN" altLang="zh-CN" sz="2400" dirty="0">
                <a:latin typeface="+mn-ea"/>
              </a:rPr>
              <a:t>编码</a:t>
            </a:r>
            <a:r>
              <a:rPr lang="en-US" altLang="zh-CN" sz="2400" dirty="0">
                <a:latin typeface="+mn-ea"/>
              </a:rPr>
              <a:t>”→“Unicode(UTF</a:t>
            </a:r>
            <a:r>
              <a:rPr lang="zh-CN" altLang="zh-CN" sz="2400" dirty="0">
                <a:latin typeface="+mn-ea"/>
              </a:rPr>
              <a:t>－</a:t>
            </a:r>
            <a:r>
              <a:rPr lang="en-US" altLang="zh-CN" sz="2400" dirty="0">
                <a:latin typeface="+mn-ea"/>
              </a:rPr>
              <a:t>8)”</a:t>
            </a:r>
            <a:r>
              <a:rPr lang="zh-CN" altLang="zh-CN" sz="2400" dirty="0">
                <a:latin typeface="+mn-ea"/>
              </a:rPr>
              <a:t>即可。从上面弹出的快捷菜单中可以看到，当时乱码的原因很可能是选择了</a:t>
            </a:r>
            <a:r>
              <a:rPr lang="en-US" altLang="zh-CN" sz="2400" dirty="0">
                <a:latin typeface="+mn-ea"/>
              </a:rPr>
              <a:t>“</a:t>
            </a:r>
            <a:r>
              <a:rPr lang="zh-CN" altLang="zh-CN" sz="2400" dirty="0">
                <a:latin typeface="+mn-ea"/>
              </a:rPr>
              <a:t>中文</a:t>
            </a:r>
            <a:r>
              <a:rPr lang="en-US" altLang="zh-CN" sz="2400" dirty="0">
                <a:latin typeface="+mn-ea"/>
              </a:rPr>
              <a:t>(</a:t>
            </a:r>
            <a:r>
              <a:rPr lang="zh-CN" altLang="zh-CN" sz="2400" dirty="0">
                <a:latin typeface="+mn-ea"/>
              </a:rPr>
              <a:t>简体</a:t>
            </a:r>
            <a:r>
              <a:rPr lang="en-US" altLang="zh-CN" sz="2400" dirty="0">
                <a:latin typeface="+mn-ea"/>
              </a:rPr>
              <a:t>)(GBK)”</a:t>
            </a:r>
            <a:r>
              <a:rPr lang="zh-CN" altLang="zh-CN" sz="2400" dirty="0">
                <a:latin typeface="+mn-ea"/>
              </a:rPr>
              <a:t>造成的。</a:t>
            </a:r>
            <a:endParaRPr lang="en-US" altLang="zh-CN" sz="2400" dirty="0">
              <a:latin typeface="+mn-ea"/>
            </a:endParaRPr>
          </a:p>
          <a:p>
            <a:pPr marL="514350" indent="-514350" algn="just">
              <a:lnSpc>
                <a:spcPct val="150000"/>
              </a:lnSpc>
              <a:spcAft>
                <a:spcPts val="1200"/>
              </a:spcAft>
              <a:buClr>
                <a:srgbClr val="426E48"/>
              </a:buClr>
              <a:buFont typeface="+mj-lt"/>
              <a:buAutoNum type="arabicPeriod"/>
            </a:pPr>
            <a:r>
              <a:rPr lang="zh-CN" altLang="zh-CN" sz="2400" dirty="0">
                <a:latin typeface="+mn-ea"/>
              </a:rPr>
              <a:t>如果还不成功那就是编码选择错了，就要通过查看网页源文件头部，看一下网页的编码设置是哪个，改成相应的就可以了。</a:t>
            </a: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t>37</a:t>
            </a:fld>
            <a:endParaRPr lang="en-US" altLang="zh-C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898FF9D3-BE50-4330-8C29-6BE6CF8181DF}"/>
              </a:ext>
            </a:extLst>
          </p:cNvPr>
          <p:cNvSpPr>
            <a:spLocks noGrp="1" noChangeArrowheads="1"/>
          </p:cNvSpPr>
          <p:nvPr>
            <p:ph type="title"/>
          </p:nvPr>
        </p:nvSpPr>
        <p:spPr>
          <a:xfrm>
            <a:off x="2135560" y="0"/>
            <a:ext cx="8280400" cy="968375"/>
          </a:xfrm>
        </p:spPr>
        <p:txBody>
          <a:bodyPr/>
          <a:lstStyle/>
          <a:p>
            <a:pPr eaLnBrk="1" hangingPunct="1"/>
            <a:r>
              <a:rPr lang="zh-CN" altLang="en-US" dirty="0"/>
              <a:t>背景材料：</a:t>
            </a:r>
            <a:r>
              <a:rPr lang="en-US" altLang="zh-CN" dirty="0"/>
              <a:t>GB18030</a:t>
            </a:r>
          </a:p>
        </p:txBody>
      </p:sp>
      <p:sp>
        <p:nvSpPr>
          <p:cNvPr id="172035" name="Rectangle 3">
            <a:extLst>
              <a:ext uri="{FF2B5EF4-FFF2-40B4-BE49-F238E27FC236}">
                <a16:creationId xmlns:a16="http://schemas.microsoft.com/office/drawing/2014/main" id="{71B631E0-3D7E-48CE-A99D-451048EC73CE}"/>
              </a:ext>
            </a:extLst>
          </p:cNvPr>
          <p:cNvSpPr>
            <a:spLocks noGrp="1" noChangeArrowheads="1"/>
          </p:cNvSpPr>
          <p:nvPr>
            <p:ph type="body" idx="1"/>
          </p:nvPr>
        </p:nvSpPr>
        <p:spPr>
          <a:xfrm>
            <a:off x="1992313" y="1341438"/>
            <a:ext cx="8229600" cy="4857750"/>
          </a:xfrm>
        </p:spPr>
        <p:txBody>
          <a:bodyPr/>
          <a:lstStyle/>
          <a:p>
            <a:pPr eaLnBrk="1" hangingPunct="1">
              <a:lnSpc>
                <a:spcPct val="120000"/>
              </a:lnSpc>
            </a:pPr>
            <a:r>
              <a:rPr lang="zh-CN" altLang="en-US" sz="2000"/>
              <a:t>无论是</a:t>
            </a:r>
            <a:r>
              <a:rPr lang="en-US" altLang="zh-CN" sz="2000"/>
              <a:t>Unicode</a:t>
            </a:r>
            <a:r>
              <a:rPr lang="zh-CN" altLang="en-US" sz="2000"/>
              <a:t>的</a:t>
            </a:r>
            <a:r>
              <a:rPr lang="en-US" altLang="zh-CN" sz="2000"/>
              <a:t>UTF-8</a:t>
            </a:r>
            <a:r>
              <a:rPr lang="zh-CN" altLang="en-US" sz="2000"/>
              <a:t>还是</a:t>
            </a:r>
            <a:r>
              <a:rPr lang="en-US" altLang="zh-CN" sz="2000"/>
              <a:t>UTF-16</a:t>
            </a:r>
            <a:r>
              <a:rPr lang="zh-CN" altLang="en-US" sz="2000"/>
              <a:t>，其</a:t>
            </a:r>
            <a:r>
              <a:rPr lang="en-US" altLang="zh-CN" sz="2000"/>
              <a:t>CJK</a:t>
            </a:r>
            <a:r>
              <a:rPr lang="zh-CN" altLang="en-US" sz="2000"/>
              <a:t>汉字字符集虽然覆盖了我国已使用多年的</a:t>
            </a:r>
            <a:r>
              <a:rPr lang="en-US" altLang="zh-CN" sz="2000"/>
              <a:t>GB2312</a:t>
            </a:r>
            <a:r>
              <a:rPr lang="zh-CN" altLang="en-US" sz="2000"/>
              <a:t>和</a:t>
            </a:r>
            <a:r>
              <a:rPr lang="en-US" altLang="zh-CN" sz="2000"/>
              <a:t>GBK</a:t>
            </a:r>
            <a:r>
              <a:rPr lang="zh-CN" altLang="en-US" sz="2000"/>
              <a:t>标准中的汉字，但它们的</a:t>
            </a:r>
            <a:r>
              <a:rPr lang="zh-CN" altLang="en-US" sz="2000">
                <a:solidFill>
                  <a:srgbClr val="CC0066"/>
                </a:solidFill>
              </a:rPr>
              <a:t>编码并不相同</a:t>
            </a:r>
          </a:p>
          <a:p>
            <a:pPr eaLnBrk="1" hangingPunct="1">
              <a:lnSpc>
                <a:spcPct val="120000"/>
              </a:lnSpc>
            </a:pPr>
            <a:r>
              <a:rPr lang="zh-CN" altLang="en-US" sz="2000"/>
              <a:t>为了既能与</a:t>
            </a:r>
            <a:r>
              <a:rPr lang="en-US" altLang="zh-CN" sz="2000"/>
              <a:t>UCS/Unicode</a:t>
            </a:r>
            <a:r>
              <a:rPr lang="zh-CN" altLang="en-US" sz="2000"/>
              <a:t>编码标准接轨，又能保护我国已有的大量汉字信息资源，我国在</a:t>
            </a:r>
            <a:r>
              <a:rPr lang="en-US" altLang="zh-CN" sz="2000"/>
              <a:t>2000</a:t>
            </a:r>
            <a:r>
              <a:rPr lang="zh-CN" altLang="en-US" sz="2000"/>
              <a:t>年和</a:t>
            </a:r>
            <a:r>
              <a:rPr lang="en-US" altLang="zh-CN" sz="2000"/>
              <a:t>2005</a:t>
            </a:r>
            <a:r>
              <a:rPr lang="zh-CN" altLang="en-US" sz="2000"/>
              <a:t>年两次发布</a:t>
            </a:r>
            <a:r>
              <a:rPr lang="en-US" altLang="zh-CN" sz="2000">
                <a:solidFill>
                  <a:srgbClr val="CC0066"/>
                </a:solidFill>
              </a:rPr>
              <a:t>GB18030</a:t>
            </a:r>
            <a:r>
              <a:rPr lang="zh-CN" altLang="en-US" sz="2000">
                <a:solidFill>
                  <a:srgbClr val="CC0066"/>
                </a:solidFill>
              </a:rPr>
              <a:t>汉字编码国家标准</a:t>
            </a:r>
            <a:r>
              <a:rPr lang="zh-CN" altLang="en-US" sz="2000"/>
              <a:t>。</a:t>
            </a:r>
          </a:p>
          <a:p>
            <a:pPr eaLnBrk="1" hangingPunct="1">
              <a:lnSpc>
                <a:spcPct val="120000"/>
              </a:lnSpc>
            </a:pPr>
            <a:r>
              <a:rPr lang="en-US" altLang="zh-CN" sz="2000"/>
              <a:t>GB18030</a:t>
            </a:r>
            <a:r>
              <a:rPr lang="zh-CN" altLang="en-US" sz="2000"/>
              <a:t>实际上是</a:t>
            </a:r>
            <a:r>
              <a:rPr lang="en-US" altLang="zh-CN" sz="2000"/>
              <a:t>UCS/Unicode</a:t>
            </a:r>
            <a:r>
              <a:rPr lang="zh-CN" altLang="en-US" sz="2000"/>
              <a:t>字符集的另一种编码方案：</a:t>
            </a:r>
          </a:p>
          <a:p>
            <a:pPr lvl="1" eaLnBrk="1" hangingPunct="1">
              <a:lnSpc>
                <a:spcPct val="120000"/>
              </a:lnSpc>
            </a:pPr>
            <a:r>
              <a:rPr lang="zh-CN" altLang="en-US" sz="1900"/>
              <a:t>单字节编码（</a:t>
            </a:r>
            <a:r>
              <a:rPr lang="en-US" altLang="zh-CN" sz="1900"/>
              <a:t>129</a:t>
            </a:r>
            <a:r>
              <a:rPr lang="zh-CN" altLang="en-US" sz="1900"/>
              <a:t>个）表示</a:t>
            </a:r>
            <a:r>
              <a:rPr lang="en-US" altLang="zh-CN" sz="1900"/>
              <a:t>ASCII</a:t>
            </a:r>
            <a:r>
              <a:rPr lang="zh-CN" altLang="en-US" sz="1900"/>
              <a:t>字符</a:t>
            </a:r>
          </a:p>
          <a:p>
            <a:pPr lvl="1" eaLnBrk="1" hangingPunct="1">
              <a:lnSpc>
                <a:spcPct val="120000"/>
              </a:lnSpc>
            </a:pPr>
            <a:r>
              <a:rPr lang="zh-CN" altLang="en-US" sz="1900"/>
              <a:t>双字节编码（</a:t>
            </a:r>
            <a:r>
              <a:rPr lang="en-US" altLang="zh-CN" sz="1900"/>
              <a:t>23940</a:t>
            </a:r>
            <a:r>
              <a:rPr lang="zh-CN" altLang="en-US" sz="1900"/>
              <a:t>个）表示汉字，与</a:t>
            </a:r>
            <a:r>
              <a:rPr lang="en-US" altLang="zh-CN" sz="1900"/>
              <a:t>GBK</a:t>
            </a:r>
            <a:r>
              <a:rPr lang="zh-CN" altLang="en-US" sz="1900"/>
              <a:t>（以及</a:t>
            </a:r>
            <a:r>
              <a:rPr lang="en-US" altLang="zh-CN" sz="1900"/>
              <a:t>GB2312</a:t>
            </a:r>
            <a:r>
              <a:rPr lang="zh-CN" altLang="en-US" sz="1900"/>
              <a:t>）保持向下兼容</a:t>
            </a:r>
          </a:p>
          <a:p>
            <a:pPr lvl="1" eaLnBrk="1" hangingPunct="1">
              <a:lnSpc>
                <a:spcPct val="120000"/>
              </a:lnSpc>
            </a:pPr>
            <a:r>
              <a:rPr lang="zh-CN" altLang="en-US" sz="1900"/>
              <a:t>四字节编码（约</a:t>
            </a:r>
            <a:r>
              <a:rPr lang="en-US" altLang="zh-CN" sz="1900"/>
              <a:t>158</a:t>
            </a:r>
            <a:r>
              <a:rPr lang="zh-CN" altLang="en-US" sz="1900"/>
              <a:t>万个）用于表示 </a:t>
            </a:r>
            <a:r>
              <a:rPr lang="en-US" altLang="zh-CN" sz="1900"/>
              <a:t>UCS/Unicode</a:t>
            </a:r>
            <a:r>
              <a:rPr lang="zh-CN" altLang="en-US" sz="1900"/>
              <a:t>中的其他字符</a:t>
            </a:r>
          </a:p>
          <a:p>
            <a:pPr eaLnBrk="1" hangingPunct="1">
              <a:lnSpc>
                <a:spcPct val="120000"/>
              </a:lnSpc>
            </a:pPr>
            <a:r>
              <a:rPr lang="en-US" altLang="zh-CN" sz="2000"/>
              <a:t>GB18030</a:t>
            </a:r>
            <a:r>
              <a:rPr lang="zh-CN" altLang="en-US" sz="2000"/>
              <a:t>目前已在我国信息处理产品中强制贯彻执行。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2035">
                                            <p:txEl>
                                              <p:pRg st="0" end="0"/>
                                            </p:txEl>
                                          </p:spTgt>
                                        </p:tgtEl>
                                        <p:attrNameLst>
                                          <p:attrName>style.visibility</p:attrName>
                                        </p:attrNameLst>
                                      </p:cBhvr>
                                      <p:to>
                                        <p:strVal val="visible"/>
                                      </p:to>
                                    </p:set>
                                    <p:animEffect transition="in" filter="blinds(horizontal)">
                                      <p:cBhvr>
                                        <p:cTn id="7" dur="500"/>
                                        <p:tgtEl>
                                          <p:spTgt spid="1720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2035">
                                            <p:txEl>
                                              <p:pRg st="1" end="1"/>
                                            </p:txEl>
                                          </p:spTgt>
                                        </p:tgtEl>
                                        <p:attrNameLst>
                                          <p:attrName>style.visibility</p:attrName>
                                        </p:attrNameLst>
                                      </p:cBhvr>
                                      <p:to>
                                        <p:strVal val="visible"/>
                                      </p:to>
                                    </p:set>
                                    <p:animEffect transition="in" filter="blinds(horizontal)">
                                      <p:cBhvr>
                                        <p:cTn id="12" dur="500"/>
                                        <p:tgtEl>
                                          <p:spTgt spid="17203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2035">
                                            <p:txEl>
                                              <p:pRg st="2" end="2"/>
                                            </p:txEl>
                                          </p:spTgt>
                                        </p:tgtEl>
                                        <p:attrNameLst>
                                          <p:attrName>style.visibility</p:attrName>
                                        </p:attrNameLst>
                                      </p:cBhvr>
                                      <p:to>
                                        <p:strVal val="visible"/>
                                      </p:to>
                                    </p:set>
                                    <p:animEffect transition="in" filter="blinds(horizontal)">
                                      <p:cBhvr>
                                        <p:cTn id="17" dur="500"/>
                                        <p:tgtEl>
                                          <p:spTgt spid="172035">
                                            <p:txEl>
                                              <p:pRg st="2" end="2"/>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72035">
                                            <p:txEl>
                                              <p:pRg st="3" end="3"/>
                                            </p:txEl>
                                          </p:spTgt>
                                        </p:tgtEl>
                                        <p:attrNameLst>
                                          <p:attrName>style.visibility</p:attrName>
                                        </p:attrNameLst>
                                      </p:cBhvr>
                                      <p:to>
                                        <p:strVal val="visible"/>
                                      </p:to>
                                    </p:set>
                                    <p:animEffect transition="in" filter="blinds(horizontal)">
                                      <p:cBhvr>
                                        <p:cTn id="20" dur="500"/>
                                        <p:tgtEl>
                                          <p:spTgt spid="172035">
                                            <p:txEl>
                                              <p:pRg st="3" end="3"/>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72035">
                                            <p:txEl>
                                              <p:pRg st="4" end="4"/>
                                            </p:txEl>
                                          </p:spTgt>
                                        </p:tgtEl>
                                        <p:attrNameLst>
                                          <p:attrName>style.visibility</p:attrName>
                                        </p:attrNameLst>
                                      </p:cBhvr>
                                      <p:to>
                                        <p:strVal val="visible"/>
                                      </p:to>
                                    </p:set>
                                    <p:animEffect transition="in" filter="blinds(horizontal)">
                                      <p:cBhvr>
                                        <p:cTn id="23" dur="500"/>
                                        <p:tgtEl>
                                          <p:spTgt spid="172035">
                                            <p:txEl>
                                              <p:pRg st="4" end="4"/>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72035">
                                            <p:txEl>
                                              <p:pRg st="5" end="5"/>
                                            </p:txEl>
                                          </p:spTgt>
                                        </p:tgtEl>
                                        <p:attrNameLst>
                                          <p:attrName>style.visibility</p:attrName>
                                        </p:attrNameLst>
                                      </p:cBhvr>
                                      <p:to>
                                        <p:strVal val="visible"/>
                                      </p:to>
                                    </p:set>
                                    <p:animEffect transition="in" filter="blinds(horizontal)">
                                      <p:cBhvr>
                                        <p:cTn id="26" dur="500"/>
                                        <p:tgtEl>
                                          <p:spTgt spid="172035">
                                            <p:txEl>
                                              <p:pRg st="5" end="5"/>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72035">
                                            <p:txEl>
                                              <p:pRg st="6" end="6"/>
                                            </p:txEl>
                                          </p:spTgt>
                                        </p:tgtEl>
                                        <p:attrNameLst>
                                          <p:attrName>style.visibility</p:attrName>
                                        </p:attrNameLst>
                                      </p:cBhvr>
                                      <p:to>
                                        <p:strVal val="visible"/>
                                      </p:to>
                                    </p:set>
                                    <p:animEffect transition="in" filter="blinds(horizontal)">
                                      <p:cBhvr>
                                        <p:cTn id="31" dur="500"/>
                                        <p:tgtEl>
                                          <p:spTgt spid="17203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5"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zh-CN" altLang="zh-CN" dirty="0"/>
              <a:t>汉字字形码</a:t>
            </a:r>
            <a:endParaRPr lang="en-US" altLang="zh-CN" dirty="0">
              <a:ea typeface="宋体" panose="02010600030101010101" pitchFamily="2" charset="-122"/>
            </a:endParaRPr>
          </a:p>
        </p:txBody>
      </p:sp>
      <p:sp>
        <p:nvSpPr>
          <p:cNvPr id="90115" name="Rectangle 3"/>
          <p:cNvSpPr>
            <a:spLocks noGrp="1" noChangeArrowheads="1"/>
          </p:cNvSpPr>
          <p:nvPr>
            <p:ph idx="1"/>
          </p:nvPr>
        </p:nvSpPr>
        <p:spPr>
          <a:xfrm>
            <a:off x="551384" y="1124744"/>
            <a:ext cx="5535930" cy="2522389"/>
          </a:xfrm>
        </p:spPr>
        <p:txBody>
          <a:bodyPr>
            <a:noAutofit/>
          </a:bodyPr>
          <a:lstStyle/>
          <a:p>
            <a:pPr marL="0" indent="720090" algn="just" latinLnBrk="0">
              <a:lnSpc>
                <a:spcPct val="200000"/>
              </a:lnSpc>
              <a:spcBef>
                <a:spcPts val="0"/>
              </a:spcBef>
              <a:spcAft>
                <a:spcPts val="1200"/>
              </a:spcAft>
              <a:buNone/>
            </a:pPr>
            <a:r>
              <a:rPr lang="zh-CN" altLang="zh-CN" sz="2000" dirty="0">
                <a:latin typeface="Times New Roman" panose="02020603050405020304" pitchFamily="18" charset="0"/>
                <a:ea typeface="宋体" panose="02010600030101010101" pitchFamily="2" charset="-122"/>
              </a:rPr>
              <a:t>汉字</a:t>
            </a:r>
            <a:r>
              <a:rPr lang="zh-CN" altLang="zh-CN" sz="2000" b="1" dirty="0">
                <a:latin typeface="Times New Roman" panose="02020603050405020304" pitchFamily="18" charset="0"/>
                <a:ea typeface="宋体" panose="02010600030101010101" pitchFamily="2" charset="-122"/>
              </a:rPr>
              <a:t>字形码</a:t>
            </a:r>
            <a:r>
              <a:rPr lang="zh-CN" altLang="zh-CN" sz="2000" dirty="0">
                <a:latin typeface="Times New Roman" panose="02020603050405020304" pitchFamily="18" charset="0"/>
                <a:ea typeface="宋体" panose="02010600030101010101" pitchFamily="2" charset="-122"/>
              </a:rPr>
              <a:t>又称汉字字模，用于汉字在显示屏或打印机输出。汉字字形码通常有两种表示方式：点阵方式和矢量方式。</a:t>
            </a:r>
            <a:endParaRPr lang="en-US" altLang="zh-CN" sz="2000" dirty="0">
              <a:latin typeface="Times New Roman" panose="02020603050405020304" pitchFamily="18" charset="0"/>
              <a:ea typeface="宋体" panose="02010600030101010101" pitchFamily="2" charset="-122"/>
            </a:endParaRPr>
          </a:p>
          <a:p>
            <a:pPr marL="0" indent="720090" algn="just">
              <a:lnSpc>
                <a:spcPct val="200000"/>
              </a:lnSpc>
              <a:spcBef>
                <a:spcPts val="0"/>
              </a:spcBef>
              <a:spcAft>
                <a:spcPts val="1200"/>
              </a:spcAft>
              <a:buNone/>
            </a:pPr>
            <a:r>
              <a:rPr lang="zh-CN" altLang="en-US" sz="2000" dirty="0">
                <a:latin typeface="Times New Roman" panose="02020603050405020304" pitchFamily="18" charset="0"/>
                <a:ea typeface="宋体" panose="02010600030101010101" pitchFamily="2" charset="-122"/>
                <a:sym typeface="+mn-ea"/>
              </a:rPr>
              <a:t>用点阵表示汉字时，汉字字形码指的是这个汉字字形点阵的代码。根据输出汉字的要求不同，点阵的多少也不同。常用的点阵有</a:t>
            </a:r>
            <a:r>
              <a:rPr lang="en-US" altLang="zh-CN" sz="2000" dirty="0">
                <a:latin typeface="Times New Roman" panose="02020603050405020304" pitchFamily="18" charset="0"/>
                <a:ea typeface="宋体" panose="02010600030101010101" pitchFamily="2" charset="-122"/>
                <a:sym typeface="+mn-ea"/>
              </a:rPr>
              <a:t>16×16</a:t>
            </a:r>
            <a:r>
              <a:rPr lang="zh-CN" altLang="en-US" sz="2000" dirty="0">
                <a:latin typeface="Times New Roman" panose="02020603050405020304" pitchFamily="18" charset="0"/>
                <a:ea typeface="宋体" panose="02010600030101010101" pitchFamily="2" charset="-122"/>
                <a:sym typeface="+mn-ea"/>
              </a:rPr>
              <a:t>、</a:t>
            </a:r>
            <a:r>
              <a:rPr lang="en-US" altLang="zh-CN" sz="2000" dirty="0">
                <a:latin typeface="Times New Roman" panose="02020603050405020304" pitchFamily="18" charset="0"/>
                <a:ea typeface="宋体" panose="02010600030101010101" pitchFamily="2" charset="-122"/>
                <a:sym typeface="+mn-ea"/>
              </a:rPr>
              <a:t>24×24</a:t>
            </a:r>
            <a:r>
              <a:rPr lang="zh-CN" altLang="en-US" sz="2000" dirty="0">
                <a:latin typeface="Times New Roman" panose="02020603050405020304" pitchFamily="18" charset="0"/>
                <a:ea typeface="宋体" panose="02010600030101010101" pitchFamily="2" charset="-122"/>
                <a:sym typeface="+mn-ea"/>
              </a:rPr>
              <a:t>、</a:t>
            </a:r>
            <a:r>
              <a:rPr lang="en-US" altLang="zh-CN" sz="2000" dirty="0">
                <a:latin typeface="Times New Roman" panose="02020603050405020304" pitchFamily="18" charset="0"/>
                <a:ea typeface="宋体" panose="02010600030101010101" pitchFamily="2" charset="-122"/>
                <a:sym typeface="+mn-ea"/>
              </a:rPr>
              <a:t>32×32</a:t>
            </a:r>
            <a:r>
              <a:rPr lang="zh-CN" altLang="en-US" sz="2000" dirty="0">
                <a:latin typeface="Times New Roman" panose="02020603050405020304" pitchFamily="18" charset="0"/>
                <a:ea typeface="宋体" panose="02010600030101010101" pitchFamily="2" charset="-122"/>
                <a:sym typeface="+mn-ea"/>
              </a:rPr>
              <a:t>、</a:t>
            </a:r>
            <a:r>
              <a:rPr lang="en-US" altLang="zh-CN" sz="2000" dirty="0">
                <a:latin typeface="Times New Roman" panose="02020603050405020304" pitchFamily="18" charset="0"/>
                <a:ea typeface="宋体" panose="02010600030101010101" pitchFamily="2" charset="-122"/>
                <a:sym typeface="+mn-ea"/>
              </a:rPr>
              <a:t>64×64</a:t>
            </a:r>
            <a:r>
              <a:rPr lang="zh-CN" altLang="en-US" sz="2000" dirty="0">
                <a:latin typeface="Times New Roman" panose="02020603050405020304" pitchFamily="18" charset="0"/>
                <a:ea typeface="宋体" panose="02010600030101010101" pitchFamily="2" charset="-122"/>
                <a:sym typeface="+mn-ea"/>
              </a:rPr>
              <a:t>或者更高</a:t>
            </a:r>
            <a:r>
              <a:rPr lang="zh-CN" altLang="en-US" sz="2000" dirty="0">
                <a:sym typeface="+mn-ea"/>
              </a:rPr>
              <a:t>。</a:t>
            </a:r>
            <a:endParaRPr lang="zh-CN" altLang="zh-CN" sz="2000" dirty="0">
              <a:latin typeface="Times New Roman" panose="02020603050405020304" pitchFamily="18" charset="0"/>
              <a:ea typeface="宋体" panose="02010600030101010101" pitchFamily="2" charset="-122"/>
            </a:endParaRPr>
          </a:p>
          <a:p>
            <a:pPr marL="0" lvl="1" indent="720090" algn="just" latinLnBrk="0">
              <a:lnSpc>
                <a:spcPct val="100000"/>
              </a:lnSpc>
              <a:spcBef>
                <a:spcPts val="0"/>
              </a:spcBef>
              <a:spcAft>
                <a:spcPts val="1200"/>
              </a:spcAft>
              <a:buNone/>
            </a:pPr>
            <a:endParaRPr lang="en-US" altLang="zh-CN" sz="2400" dirty="0">
              <a:latin typeface="Times New Roman" panose="02020603050405020304" pitchFamily="18" charset="0"/>
              <a:ea typeface="宋体" panose="02010600030101010101" pitchFamily="2" charset="-122"/>
            </a:endParaRP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t>39</a:t>
            </a:fld>
            <a:endParaRPr lang="en-US" altLang="zh-CN"/>
          </a:p>
        </p:txBody>
      </p:sp>
      <p:pic>
        <p:nvPicPr>
          <p:cNvPr id="1026" name="图片 7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9622" y="996401"/>
            <a:ext cx="3330794" cy="2795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7">
            <a:extLst>
              <a:ext uri="{FF2B5EF4-FFF2-40B4-BE49-F238E27FC236}">
                <a16:creationId xmlns:a16="http://schemas.microsoft.com/office/drawing/2014/main" id="{FC25F3C1-85D7-4BFC-B372-4C13F1A8AA99}"/>
              </a:ext>
            </a:extLst>
          </p:cNvPr>
          <p:cNvGrpSpPr>
            <a:grpSpLocks/>
          </p:cNvGrpSpPr>
          <p:nvPr/>
        </p:nvGrpSpPr>
        <p:grpSpPr bwMode="auto">
          <a:xfrm>
            <a:off x="6672064" y="4093958"/>
            <a:ext cx="2055813" cy="2089150"/>
            <a:chOff x="2507" y="2192"/>
            <a:chExt cx="1016" cy="1032"/>
          </a:xfrm>
        </p:grpSpPr>
        <p:pic>
          <p:nvPicPr>
            <p:cNvPr id="7" name="Picture 8" descr="The letter 't' from the font Verdana">
              <a:extLst>
                <a:ext uri="{FF2B5EF4-FFF2-40B4-BE49-F238E27FC236}">
                  <a16:creationId xmlns:a16="http://schemas.microsoft.com/office/drawing/2014/main" id="{3995F238-BD66-41CB-9517-8FEAFDDEF94B}"/>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2893" y="2192"/>
              <a:ext cx="630" cy="1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9">
              <a:extLst>
                <a:ext uri="{FF2B5EF4-FFF2-40B4-BE49-F238E27FC236}">
                  <a16:creationId xmlns:a16="http://schemas.microsoft.com/office/drawing/2014/main" id="{C663713B-57DC-4D1B-9940-10D2BA07A206}"/>
                </a:ext>
              </a:extLst>
            </p:cNvPr>
            <p:cNvSpPr txBox="1">
              <a:spLocks noChangeArrowheads="1"/>
            </p:cNvSpPr>
            <p:nvPr/>
          </p:nvSpPr>
          <p:spPr bwMode="auto">
            <a:xfrm>
              <a:off x="2507" y="2487"/>
              <a:ext cx="453"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6612" tIns="58306" rIns="116612" bIns="58306">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zh-CN" altLang="en-US" sz="2300">
                  <a:solidFill>
                    <a:srgbClr val="0000CC"/>
                  </a:solidFill>
                </a:rPr>
                <a:t>轮廓描述</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第三章 </a:t>
            </a:r>
            <a:r>
              <a:rPr lang="zh-CN" altLang="en-US" dirty="0"/>
              <a:t>数据的表示与存储</a:t>
            </a:r>
            <a:endParaRPr lang="zh-CN" altLang="en-US" dirty="0">
              <a:solidFill>
                <a:schemeClr val="bg1"/>
              </a:solidFill>
            </a:endParaRPr>
          </a:p>
        </p:txBody>
      </p:sp>
      <p:sp>
        <p:nvSpPr>
          <p:cNvPr id="4" name="灯片编号占位符 3"/>
          <p:cNvSpPr>
            <a:spLocks noGrp="1"/>
          </p:cNvSpPr>
          <p:nvPr>
            <p:ph type="sldNum" sz="quarter" idx="12"/>
          </p:nvPr>
        </p:nvSpPr>
        <p:spPr/>
        <p:txBody>
          <a:bodyPr/>
          <a:lstStyle/>
          <a:p>
            <a:fld id="{9CA331A9-1DD5-4C34-BAC9-1026D4AF2589}" type="slidenum">
              <a:rPr lang="en-US" altLang="zh-CN" smtClean="0"/>
              <a:t>4</a:t>
            </a:fld>
            <a:endParaRPr lang="en-US" altLang="zh-CN"/>
          </a:p>
        </p:txBody>
      </p:sp>
      <p:pic>
        <p:nvPicPr>
          <p:cNvPr id="1026" name="Picture 1"/>
          <p:cNvPicPr>
            <a:picLocks noChangeAspect="1" noChangeArrowheads="1"/>
          </p:cNvPicPr>
          <p:nvPr/>
        </p:nvPicPr>
        <p:blipFill>
          <a:blip r:embed="rId2">
            <a:lum bright="6000" contrast="6000"/>
            <a:extLst>
              <a:ext uri="{28A0092B-C50C-407E-A947-70E740481C1C}">
                <a14:useLocalDpi xmlns:a14="http://schemas.microsoft.com/office/drawing/2010/main" val="0"/>
              </a:ext>
            </a:extLst>
          </a:blip>
          <a:srcRect/>
          <a:stretch>
            <a:fillRect/>
          </a:stretch>
        </p:blipFill>
        <p:spPr bwMode="auto">
          <a:xfrm>
            <a:off x="1847528" y="1052736"/>
            <a:ext cx="7848872" cy="53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A9C7A916-E3CB-4426-B7A7-0C273578FCF6}"/>
              </a:ext>
            </a:extLst>
          </p:cNvPr>
          <p:cNvSpPr txBox="1"/>
          <p:nvPr/>
        </p:nvSpPr>
        <p:spPr>
          <a:xfrm>
            <a:off x="8341501" y="3426566"/>
            <a:ext cx="1368152" cy="415498"/>
          </a:xfrm>
          <a:prstGeom prst="rect">
            <a:avLst/>
          </a:prstGeom>
          <a:solidFill>
            <a:srgbClr val="FFFFFF"/>
          </a:solidFill>
        </p:spPr>
        <p:txBody>
          <a:bodyPr wrap="square" rtlCol="0">
            <a:spAutoFit/>
          </a:bodyPr>
          <a:lstStyle/>
          <a:p>
            <a:r>
              <a:rPr lang="zh-CN" altLang="en-US" sz="2100" dirty="0">
                <a:solidFill>
                  <a:schemeClr val="bg1">
                    <a:lumMod val="10000"/>
                  </a:schemeClr>
                </a:solidFill>
              </a:rPr>
              <a:t>图形图像</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Rectangle 3"/>
          <p:cNvSpPr>
            <a:spLocks noChangeArrowheads="1"/>
          </p:cNvSpPr>
          <p:nvPr/>
        </p:nvSpPr>
        <p:spPr bwMode="auto">
          <a:xfrm>
            <a:off x="1127448" y="1412776"/>
            <a:ext cx="9721080" cy="4403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4008" tIns="32004" rIns="64008" bIns="32004">
            <a:spAutoFit/>
          </a:bodyPr>
          <a:lstStyle>
            <a:lvl1pPr defTabSz="639763" eaLnBrk="0" hangingPunct="0">
              <a:defRPr>
                <a:solidFill>
                  <a:schemeClr val="tx1"/>
                </a:solidFill>
                <a:latin typeface="Arial" panose="020B0604020202020204" pitchFamily="34" charset="0"/>
                <a:ea typeface="宋体" panose="02010600030101010101" pitchFamily="2" charset="-122"/>
              </a:defRPr>
            </a:lvl1pPr>
            <a:lvl2pPr marL="742950" indent="-285750" defTabSz="639763" eaLnBrk="0" hangingPunct="0">
              <a:defRPr>
                <a:solidFill>
                  <a:schemeClr val="tx1"/>
                </a:solidFill>
                <a:latin typeface="Arial" panose="020B0604020202020204" pitchFamily="34" charset="0"/>
                <a:ea typeface="宋体" panose="02010600030101010101" pitchFamily="2" charset="-122"/>
              </a:defRPr>
            </a:lvl2pPr>
            <a:lvl3pPr marL="1143000" indent="-228600" defTabSz="639763" eaLnBrk="0" hangingPunct="0">
              <a:defRPr>
                <a:solidFill>
                  <a:schemeClr val="tx1"/>
                </a:solidFill>
                <a:latin typeface="Arial" panose="020B0604020202020204" pitchFamily="34" charset="0"/>
                <a:ea typeface="宋体" panose="02010600030101010101" pitchFamily="2" charset="-122"/>
              </a:defRPr>
            </a:lvl3pPr>
            <a:lvl4pPr marL="1600200" indent="-228600" defTabSz="639763" eaLnBrk="0" hangingPunct="0">
              <a:defRPr>
                <a:solidFill>
                  <a:schemeClr val="tx1"/>
                </a:solidFill>
                <a:latin typeface="Arial" panose="020B0604020202020204" pitchFamily="34" charset="0"/>
                <a:ea typeface="宋体" panose="02010600030101010101" pitchFamily="2" charset="-122"/>
              </a:defRPr>
            </a:lvl4pPr>
            <a:lvl5pPr marL="2057400" indent="-228600" defTabSz="639763" eaLnBrk="0" hangingPunct="0">
              <a:defRPr>
                <a:solidFill>
                  <a:schemeClr val="tx1"/>
                </a:solidFill>
                <a:latin typeface="Arial" panose="020B0604020202020204" pitchFamily="34" charset="0"/>
                <a:ea typeface="宋体" panose="02010600030101010101" pitchFamily="2" charset="-122"/>
              </a:defRPr>
            </a:lvl5pPr>
            <a:lvl6pPr marL="25146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buFont typeface="Wingdings" panose="05000000000000000000" pitchFamily="2" charset="2"/>
              <a:buChar char="q"/>
            </a:pPr>
            <a:r>
              <a:rPr kumimoji="1" lang="en-US" altLang="zh-CN" sz="3200" b="1" dirty="0">
                <a:solidFill>
                  <a:schemeClr val="tx2"/>
                </a:solidFill>
                <a:latin typeface="Times New Roman" panose="02020603050405020304" pitchFamily="18" charset="0"/>
                <a:ea typeface="楷体_GB2312" pitchFamily="49" charset="-122"/>
              </a:rPr>
              <a:t>  </a:t>
            </a:r>
            <a:r>
              <a:rPr kumimoji="1" lang="zh-CN" altLang="en-US" sz="3200" b="1" dirty="0">
                <a:solidFill>
                  <a:schemeClr val="tx2"/>
                </a:solidFill>
                <a:latin typeface="Times New Roman" panose="02020603050405020304" pitchFamily="18" charset="0"/>
                <a:ea typeface="楷体_GB2312" pitchFamily="49" charset="-122"/>
              </a:rPr>
              <a:t>文本</a:t>
            </a:r>
            <a:r>
              <a:rPr kumimoji="1" lang="zh-CN" altLang="en-US" sz="3200" dirty="0">
                <a:latin typeface="Times New Roman" panose="02020603050405020304" pitchFamily="18" charset="0"/>
                <a:ea typeface="楷体_GB2312" pitchFamily="49" charset="-122"/>
              </a:rPr>
              <a:t>    简单的文字 </a:t>
            </a:r>
          </a:p>
          <a:p>
            <a:pPr>
              <a:lnSpc>
                <a:spcPct val="150000"/>
              </a:lnSpc>
              <a:buFont typeface="Wingdings" panose="05000000000000000000" pitchFamily="2" charset="2"/>
              <a:buChar char="q"/>
            </a:pPr>
            <a:r>
              <a:rPr kumimoji="1" lang="zh-CN" altLang="en-US" sz="3200" b="1" dirty="0">
                <a:solidFill>
                  <a:schemeClr val="tx2"/>
                </a:solidFill>
                <a:latin typeface="Times New Roman" panose="02020603050405020304" pitchFamily="18" charset="0"/>
                <a:ea typeface="楷体_GB2312" pitchFamily="49" charset="-122"/>
              </a:rPr>
              <a:t>  图形    </a:t>
            </a:r>
            <a:r>
              <a:rPr kumimoji="1" lang="zh-CN" altLang="en-US" sz="3200" dirty="0">
                <a:latin typeface="Times New Roman" panose="02020603050405020304" pitchFamily="18" charset="0"/>
                <a:ea typeface="楷体_GB2312" pitchFamily="49" charset="-122"/>
              </a:rPr>
              <a:t>由任意曲线组成的画面，以矢量形式存储</a:t>
            </a:r>
          </a:p>
          <a:p>
            <a:pPr>
              <a:lnSpc>
                <a:spcPct val="150000"/>
              </a:lnSpc>
              <a:buFont typeface="Wingdings" panose="05000000000000000000" pitchFamily="2" charset="2"/>
              <a:buChar char="q"/>
            </a:pPr>
            <a:r>
              <a:rPr kumimoji="1" lang="zh-CN" altLang="en-US" sz="3200" b="1" dirty="0">
                <a:solidFill>
                  <a:schemeClr val="tx2"/>
                </a:solidFill>
                <a:latin typeface="Times New Roman" panose="02020603050405020304" pitchFamily="18" charset="0"/>
                <a:ea typeface="楷体_GB2312" pitchFamily="49" charset="-122"/>
              </a:rPr>
              <a:t>  图像    </a:t>
            </a:r>
            <a:r>
              <a:rPr kumimoji="1" lang="zh-CN" altLang="en-US" sz="3200" dirty="0">
                <a:latin typeface="Times New Roman" panose="02020603050405020304" pitchFamily="18" charset="0"/>
                <a:ea typeface="楷体_GB2312" pitchFamily="49" charset="-122"/>
              </a:rPr>
              <a:t>真实场景的画面，数字化后以位图格式存储</a:t>
            </a:r>
          </a:p>
          <a:p>
            <a:pPr>
              <a:lnSpc>
                <a:spcPct val="150000"/>
              </a:lnSpc>
              <a:buFont typeface="Wingdings" panose="05000000000000000000" pitchFamily="2" charset="2"/>
              <a:buChar char="q"/>
            </a:pPr>
            <a:r>
              <a:rPr kumimoji="1" lang="zh-CN" altLang="en-US" sz="3200" b="1" dirty="0">
                <a:solidFill>
                  <a:schemeClr val="tx2"/>
                </a:solidFill>
                <a:latin typeface="Times New Roman" panose="02020603050405020304" pitchFamily="18" charset="0"/>
                <a:ea typeface="楷体_GB2312" pitchFamily="49" charset="-122"/>
              </a:rPr>
              <a:t>  动画    </a:t>
            </a:r>
            <a:r>
              <a:rPr kumimoji="1" lang="zh-CN" altLang="en-US" sz="3200" dirty="0">
                <a:latin typeface="Times New Roman" panose="02020603050405020304" pitchFamily="18" charset="0"/>
                <a:ea typeface="楷体_GB2312" pitchFamily="49" charset="-122"/>
              </a:rPr>
              <a:t>利用了人眼的视觉特性所得到的画面印象</a:t>
            </a:r>
          </a:p>
          <a:p>
            <a:pPr>
              <a:lnSpc>
                <a:spcPct val="150000"/>
              </a:lnSpc>
              <a:buFont typeface="Wingdings" panose="05000000000000000000" pitchFamily="2" charset="2"/>
              <a:buChar char="q"/>
            </a:pPr>
            <a:r>
              <a:rPr kumimoji="1" lang="zh-CN" altLang="en-US" sz="3200" b="1" dirty="0">
                <a:solidFill>
                  <a:schemeClr val="tx2"/>
                </a:solidFill>
                <a:latin typeface="Times New Roman" panose="02020603050405020304" pitchFamily="18" charset="0"/>
                <a:ea typeface="楷体_GB2312" pitchFamily="49" charset="-122"/>
              </a:rPr>
              <a:t>  音频    </a:t>
            </a:r>
            <a:r>
              <a:rPr kumimoji="1" lang="zh-CN" altLang="en-US" sz="3200" dirty="0">
                <a:latin typeface="Times New Roman" panose="02020603050405020304" pitchFamily="18" charset="0"/>
                <a:ea typeface="楷体_GB2312" pitchFamily="49" charset="-122"/>
              </a:rPr>
              <a:t>话语、音乐等各种声音</a:t>
            </a:r>
          </a:p>
          <a:p>
            <a:pPr>
              <a:lnSpc>
                <a:spcPct val="150000"/>
              </a:lnSpc>
              <a:buFont typeface="Wingdings" panose="05000000000000000000" pitchFamily="2" charset="2"/>
              <a:buChar char="q"/>
            </a:pPr>
            <a:r>
              <a:rPr kumimoji="1" lang="zh-CN" altLang="en-US" sz="3200" dirty="0">
                <a:solidFill>
                  <a:schemeClr val="tx2"/>
                </a:solidFill>
                <a:latin typeface="Times New Roman" panose="02020603050405020304" pitchFamily="18" charset="0"/>
                <a:ea typeface="楷体_GB2312" pitchFamily="49" charset="-122"/>
              </a:rPr>
              <a:t>  </a:t>
            </a:r>
            <a:r>
              <a:rPr kumimoji="1" lang="zh-CN" altLang="en-US" sz="3200" b="1" dirty="0">
                <a:solidFill>
                  <a:schemeClr val="tx2"/>
                </a:solidFill>
                <a:latin typeface="Times New Roman" panose="02020603050405020304" pitchFamily="18" charset="0"/>
                <a:ea typeface="楷体_GB2312" pitchFamily="49" charset="-122"/>
              </a:rPr>
              <a:t>视频    </a:t>
            </a:r>
            <a:r>
              <a:rPr kumimoji="1" lang="zh-CN" altLang="en-US" sz="3200" dirty="0">
                <a:latin typeface="Times New Roman" panose="02020603050405020304" pitchFamily="18" charset="0"/>
                <a:ea typeface="楷体_GB2312" pitchFamily="49" charset="-122"/>
              </a:rPr>
              <a:t>来自视频信号源的影像</a:t>
            </a:r>
          </a:p>
        </p:txBody>
      </p:sp>
      <p:sp>
        <p:nvSpPr>
          <p:cNvPr id="2" name="Title 1"/>
          <p:cNvSpPr>
            <a:spLocks noGrp="1"/>
          </p:cNvSpPr>
          <p:nvPr>
            <p:ph type="title"/>
          </p:nvPr>
        </p:nvSpPr>
        <p:spPr/>
        <p:txBody>
          <a:bodyPr/>
          <a:lstStyle/>
          <a:p>
            <a:r>
              <a:rPr lang="en-US" altLang="zh-CN" dirty="0"/>
              <a:t>3.3 </a:t>
            </a:r>
            <a:r>
              <a:rPr lang="zh-CN" altLang="en-US" dirty="0"/>
              <a:t>多媒体数据</a:t>
            </a:r>
            <a:r>
              <a:rPr lang="zh-CN" altLang="zh-CN" dirty="0"/>
              <a:t>的</a:t>
            </a:r>
            <a:r>
              <a:rPr lang="zh-CN" altLang="en-US" dirty="0"/>
              <a:t>表示</a:t>
            </a:r>
          </a:p>
        </p:txBody>
      </p:sp>
      <p:sp>
        <p:nvSpPr>
          <p:cNvPr id="5" name="Slide Number Placeholder 1">
            <a:extLst>
              <a:ext uri="{FF2B5EF4-FFF2-40B4-BE49-F238E27FC236}">
                <a16:creationId xmlns:a16="http://schemas.microsoft.com/office/drawing/2014/main" id="{1347C186-19B8-4248-B76E-900B58492855}"/>
              </a:ext>
            </a:extLst>
          </p:cNvPr>
          <p:cNvSpPr>
            <a:spLocks noGrp="1"/>
          </p:cNvSpPr>
          <p:nvPr>
            <p:ph type="sldNum" sz="quarter" idx="12"/>
          </p:nvPr>
        </p:nvSpPr>
        <p:spPr>
          <a:xfrm>
            <a:off x="9003959" y="6219009"/>
            <a:ext cx="2844800" cy="320675"/>
          </a:xfrm>
        </p:spPr>
        <p:txBody>
          <a:bodyPr/>
          <a:lstStyle/>
          <a:p>
            <a:fld id="{9CA331A9-1DD5-4C34-BAC9-1026D4AF2589}" type="slidenum">
              <a:rPr lang="en-US" altLang="zh-CN" smtClean="0"/>
              <a:t>40</a:t>
            </a:fld>
            <a:endParaRPr lang="en-US" altLang="zh-CN" dirty="0"/>
          </a:p>
        </p:txBody>
      </p:sp>
    </p:spTree>
    <p:extLst>
      <p:ext uri="{BB962C8B-B14F-4D97-AF65-F5344CB8AC3E}">
        <p14:creationId xmlns:p14="http://schemas.microsoft.com/office/powerpoint/2010/main" val="399033658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ltLang="zh-CN" b="1" dirty="0"/>
              <a:t>3.3 </a:t>
            </a:r>
            <a:r>
              <a:rPr lang="zh-CN" altLang="en-US" b="1" dirty="0"/>
              <a:t>多媒体数据</a:t>
            </a:r>
            <a:r>
              <a:rPr lang="zh-CN" altLang="zh-CN" b="1" dirty="0"/>
              <a:t>的</a:t>
            </a:r>
            <a:r>
              <a:rPr lang="zh-CN" altLang="en-US" b="1" dirty="0"/>
              <a:t>表示</a:t>
            </a:r>
            <a:endParaRPr lang="en-US" altLang="zh-CN" dirty="0">
              <a:ea typeface="宋体" panose="02010600030101010101" pitchFamily="2" charset="-122"/>
            </a:endParaRPr>
          </a:p>
        </p:txBody>
      </p:sp>
      <p:sp>
        <p:nvSpPr>
          <p:cNvPr id="90115" name="Rectangle 3"/>
          <p:cNvSpPr>
            <a:spLocks noGrp="1" noChangeArrowheads="1"/>
          </p:cNvSpPr>
          <p:nvPr>
            <p:ph idx="1"/>
          </p:nvPr>
        </p:nvSpPr>
        <p:spPr>
          <a:xfrm>
            <a:off x="551384" y="1052736"/>
            <a:ext cx="10585176" cy="504056"/>
          </a:xfrm>
        </p:spPr>
        <p:txBody>
          <a:bodyPr>
            <a:normAutofit fontScale="77500" lnSpcReduction="20000"/>
          </a:bodyPr>
          <a:lstStyle/>
          <a:p>
            <a:pPr marL="0" indent="0">
              <a:lnSpc>
                <a:spcPct val="80000"/>
              </a:lnSpc>
              <a:spcAft>
                <a:spcPts val="1200"/>
              </a:spcAft>
              <a:buNone/>
            </a:pPr>
            <a:r>
              <a:rPr lang="en-US" altLang="zh-CN" sz="3600" b="1" dirty="0"/>
              <a:t>3.3.1  </a:t>
            </a:r>
            <a:r>
              <a:rPr lang="zh-CN" altLang="en-US" sz="3600" b="1" dirty="0"/>
              <a:t>图形与图像</a:t>
            </a:r>
            <a:endParaRPr lang="en-US" altLang="zh-CN" sz="3600" b="1" dirty="0"/>
          </a:p>
          <a:p>
            <a:pPr marL="0" indent="539750" algn="just">
              <a:lnSpc>
                <a:spcPct val="150000"/>
              </a:lnSpc>
              <a:buNone/>
            </a:pPr>
            <a:endParaRPr lang="zh-CN" altLang="zh-CN" sz="2200" dirty="0"/>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t>41</a:t>
            </a:fld>
            <a:endParaRPr lang="en-US" altLang="zh-CN"/>
          </a:p>
        </p:txBody>
      </p:sp>
      <p:grpSp>
        <p:nvGrpSpPr>
          <p:cNvPr id="3" name="组合 2"/>
          <p:cNvGrpSpPr/>
          <p:nvPr/>
        </p:nvGrpSpPr>
        <p:grpSpPr bwMode="auto">
          <a:xfrm>
            <a:off x="838200" y="1782936"/>
            <a:ext cx="10585176" cy="4022328"/>
            <a:chOff x="0" y="0"/>
            <a:chExt cx="4896815" cy="2685124"/>
          </a:xfrm>
        </p:grpSpPr>
        <p:pic>
          <p:nvPicPr>
            <p:cNvPr id="1027" name="图片 2"/>
            <p:cNvPicPr>
              <a:picLocks noChangeAspect="1"/>
            </p:cNvPicPr>
            <p:nvPr/>
          </p:nvPicPr>
          <p:blipFill>
            <a:blip r:embed="rId2">
              <a:extLst>
                <a:ext uri="{28A0092B-C50C-407E-A947-70E740481C1C}">
                  <a14:useLocalDpi xmlns:a14="http://schemas.microsoft.com/office/drawing/2010/main" val="0"/>
                </a:ext>
              </a:extLst>
            </a:blip>
            <a:srcRect l="8800" t="3841" r="53236" b="21965"/>
            <a:stretch>
              <a:fillRect/>
            </a:stretch>
          </p:blipFill>
          <p:spPr bwMode="auto">
            <a:xfrm>
              <a:off x="0" y="0"/>
              <a:ext cx="2539419" cy="2395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5"/>
            <p:cNvSpPr txBox="1">
              <a:spLocks noChangeArrowheads="1"/>
            </p:cNvSpPr>
            <p:nvPr/>
          </p:nvSpPr>
          <p:spPr bwMode="auto">
            <a:xfrm>
              <a:off x="0" y="2395596"/>
              <a:ext cx="4896815" cy="289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24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图</a:t>
              </a:r>
              <a:r>
                <a:rPr kumimoji="0" lang="en-US" altLang="zh-CN" sz="24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3.11 </a:t>
              </a:r>
              <a:r>
                <a:rPr kumimoji="0" lang="en-US" altLang="zh-CN" sz="2400" b="0" i="0" u="none" strike="noStrike" cap="none" normalizeH="0" baseline="0" dirty="0">
                  <a:ln>
                    <a:noFill/>
                  </a:ln>
                  <a:solidFill>
                    <a:srgbClr val="000000"/>
                  </a:solidFill>
                  <a:effectLst/>
                  <a:latin typeface="楷体_GB2312" charset="-122"/>
                  <a:ea typeface="等线" panose="02010600030101010101" pitchFamily="2" charset="-122"/>
                </a:rPr>
                <a:t>  </a:t>
              </a:r>
              <a:r>
                <a:rPr kumimoji="0" lang="zh-CN" altLang="en-US" sz="2400" b="0" i="0" u="none" strike="noStrike" cap="none" normalizeH="0" baseline="0" dirty="0">
                  <a:ln>
                    <a:noFill/>
                  </a:ln>
                  <a:solidFill>
                    <a:srgbClr val="000000"/>
                  </a:solidFill>
                  <a:effectLst/>
                  <a:latin typeface="楷体_GB2312" charset="-122"/>
                  <a:ea typeface="等线" panose="02010600030101010101" pitchFamily="2" charset="-122"/>
                </a:rPr>
                <a:t>放大后的位图与矢量图</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pic>
          <p:nvPicPr>
            <p:cNvPr id="1029" name="图片 5"/>
            <p:cNvPicPr>
              <a:picLocks noChangeAspect="1"/>
            </p:cNvPicPr>
            <p:nvPr/>
          </p:nvPicPr>
          <p:blipFill>
            <a:blip r:embed="rId2">
              <a:extLst>
                <a:ext uri="{28A0092B-C50C-407E-A947-70E740481C1C}">
                  <a14:useLocalDpi xmlns:a14="http://schemas.microsoft.com/office/drawing/2010/main" val="0"/>
                </a:ext>
              </a:extLst>
            </a:blip>
            <a:srcRect l="54509" t="3731" r="7964" b="22357"/>
            <a:stretch>
              <a:fillRect/>
            </a:stretch>
          </p:blipFill>
          <p:spPr bwMode="auto">
            <a:xfrm>
              <a:off x="2386584" y="9144"/>
              <a:ext cx="2510231" cy="238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ltLang="zh-CN" dirty="0"/>
              <a:t>3.3.1  </a:t>
            </a:r>
            <a:r>
              <a:rPr lang="zh-CN" altLang="en-US" dirty="0"/>
              <a:t>图形与图像</a:t>
            </a:r>
          </a:p>
        </p:txBody>
      </p:sp>
      <p:sp>
        <p:nvSpPr>
          <p:cNvPr id="3" name="Content Placeholder 2"/>
          <p:cNvSpPr>
            <a:spLocks noGrp="1"/>
          </p:cNvSpPr>
          <p:nvPr>
            <p:ph idx="1"/>
          </p:nvPr>
        </p:nvSpPr>
        <p:spPr>
          <a:xfrm>
            <a:off x="496393" y="903425"/>
            <a:ext cx="11103025" cy="5127976"/>
          </a:xfrm>
        </p:spPr>
        <p:txBody>
          <a:bodyPr/>
          <a:lstStyle/>
          <a:p>
            <a:pPr algn="just"/>
            <a:r>
              <a:rPr lang="zh-CN" altLang="en-US" dirty="0"/>
              <a:t>图形</a:t>
            </a:r>
          </a:p>
          <a:p>
            <a:pPr lvl="1" algn="just"/>
            <a:r>
              <a:rPr lang="zh-CN" altLang="en-US" sz="2800" dirty="0"/>
              <a:t>一般指用计算机软件绘制的由直线、圆、圆弧、任意曲线等图元组成的画面，以矢量图形文件形式存储。</a:t>
            </a:r>
            <a:endParaRPr lang="en-US" altLang="zh-CN" sz="2800" dirty="0"/>
          </a:p>
          <a:p>
            <a:pPr lvl="1" algn="just"/>
            <a:r>
              <a:rPr lang="zh-CN" altLang="en-US" sz="2800" dirty="0"/>
              <a:t>矢量文件中存储的是一组描述各个图元的大小、位置、形状、颜色、维数等属性的指令集合，通过相应的绘图软件读取这些指令可将其转换为输出设备上显示的图形。</a:t>
            </a:r>
          </a:p>
          <a:p>
            <a:pPr algn="just"/>
            <a:r>
              <a:rPr lang="zh-CN" altLang="en-US" dirty="0"/>
              <a:t>图像</a:t>
            </a:r>
            <a:endParaRPr lang="en-US" altLang="zh-CN" dirty="0"/>
          </a:p>
          <a:p>
            <a:pPr lvl="1" algn="just"/>
            <a:r>
              <a:rPr lang="zh-CN" altLang="en-US" sz="2800" dirty="0"/>
              <a:t>由输入设备如扫描仪、数码相机等捕捉的实际场景画面获取。</a:t>
            </a:r>
            <a:endParaRPr lang="en-US" altLang="zh-CN" sz="2800" dirty="0"/>
          </a:p>
          <a:p>
            <a:pPr lvl="1" algn="just"/>
            <a:r>
              <a:rPr lang="zh-CN" altLang="en-US" sz="2800" dirty="0"/>
              <a:t>位图文件中存储的是每个像素点的亮度、颜色，位图文件的大小与分辨率和色彩的颜色种类有关，放大、缩小会失真，占用空间比矢量文件大。常见格式有</a:t>
            </a:r>
            <a:r>
              <a:rPr lang="en-US" altLang="zh-CN" sz="2800" dirty="0"/>
              <a:t>BMP</a:t>
            </a:r>
            <a:r>
              <a:rPr lang="zh-CN" altLang="en-US" sz="2800" dirty="0"/>
              <a:t>、</a:t>
            </a:r>
            <a:r>
              <a:rPr lang="en-US" altLang="zh-CN" sz="2800" dirty="0"/>
              <a:t>JPEG</a:t>
            </a:r>
            <a:r>
              <a:rPr lang="zh-CN" altLang="en-US" sz="2800" dirty="0"/>
              <a:t>、</a:t>
            </a:r>
            <a:r>
              <a:rPr lang="en-US" altLang="zh-CN" sz="2800" dirty="0"/>
              <a:t>GIF</a:t>
            </a:r>
            <a:r>
              <a:rPr lang="zh-CN" altLang="en-US" sz="2800" dirty="0"/>
              <a:t>、</a:t>
            </a:r>
            <a:r>
              <a:rPr lang="en-US" altLang="zh-CN" sz="2800" dirty="0"/>
              <a:t>PNG</a:t>
            </a:r>
            <a:r>
              <a:rPr lang="zh-CN" altLang="en-US" sz="2800" dirty="0"/>
              <a:t>等。</a:t>
            </a:r>
            <a:endParaRPr lang="en-US" altLang="zh-CN" sz="2800" dirty="0"/>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t>42</a:t>
            </a:fld>
            <a:endParaRPr lang="en-US" altLang="zh-CN"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8909D47E-193B-48D9-B4A5-59ED93EC3177}"/>
              </a:ext>
            </a:extLst>
          </p:cNvPr>
          <p:cNvSpPr>
            <a:spLocks noGrp="1" noChangeArrowheads="1"/>
          </p:cNvSpPr>
          <p:nvPr>
            <p:ph type="title"/>
          </p:nvPr>
        </p:nvSpPr>
        <p:spPr/>
        <p:txBody>
          <a:bodyPr/>
          <a:lstStyle/>
          <a:p>
            <a:pPr eaLnBrk="1" hangingPunct="1"/>
            <a:r>
              <a:rPr lang="zh-CN" altLang="en-US"/>
              <a:t>图像的获取过程</a:t>
            </a:r>
          </a:p>
        </p:txBody>
      </p:sp>
      <p:grpSp>
        <p:nvGrpSpPr>
          <p:cNvPr id="178179" name="Group 3">
            <a:extLst>
              <a:ext uri="{FF2B5EF4-FFF2-40B4-BE49-F238E27FC236}">
                <a16:creationId xmlns:a16="http://schemas.microsoft.com/office/drawing/2014/main" id="{3DB01B5D-8303-4743-BF7E-9A5A44CB6959}"/>
              </a:ext>
            </a:extLst>
          </p:cNvPr>
          <p:cNvGrpSpPr>
            <a:grpSpLocks/>
          </p:cNvGrpSpPr>
          <p:nvPr/>
        </p:nvGrpSpPr>
        <p:grpSpPr bwMode="auto">
          <a:xfrm>
            <a:off x="1847851" y="2563813"/>
            <a:ext cx="8569325" cy="2881312"/>
            <a:chOff x="113" y="1207"/>
            <a:chExt cx="5398" cy="1815"/>
          </a:xfrm>
        </p:grpSpPr>
        <p:sp>
          <p:nvSpPr>
            <p:cNvPr id="65545" name="Rectangle 4">
              <a:extLst>
                <a:ext uri="{FF2B5EF4-FFF2-40B4-BE49-F238E27FC236}">
                  <a16:creationId xmlns:a16="http://schemas.microsoft.com/office/drawing/2014/main" id="{A9293E1C-8ECD-4C68-BDFE-E4C0E45416B7}"/>
                </a:ext>
              </a:extLst>
            </p:cNvPr>
            <p:cNvSpPr>
              <a:spLocks noChangeArrowheads="1"/>
            </p:cNvSpPr>
            <p:nvPr/>
          </p:nvSpPr>
          <p:spPr bwMode="auto">
            <a:xfrm>
              <a:off x="113" y="1207"/>
              <a:ext cx="5398" cy="1815"/>
            </a:xfrm>
            <a:prstGeom prst="rect">
              <a:avLst/>
            </a:prstGeom>
            <a:solidFill>
              <a:srgbClr val="C3FDF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600" b="0"/>
            </a:p>
          </p:txBody>
        </p:sp>
        <p:grpSp>
          <p:nvGrpSpPr>
            <p:cNvPr id="65546" name="Group 5">
              <a:extLst>
                <a:ext uri="{FF2B5EF4-FFF2-40B4-BE49-F238E27FC236}">
                  <a16:creationId xmlns:a16="http://schemas.microsoft.com/office/drawing/2014/main" id="{AFB46781-B4EC-4490-B4F5-DBC35D669A90}"/>
                </a:ext>
              </a:extLst>
            </p:cNvPr>
            <p:cNvGrpSpPr>
              <a:grpSpLocks/>
            </p:cNvGrpSpPr>
            <p:nvPr/>
          </p:nvGrpSpPr>
          <p:grpSpPr bwMode="auto">
            <a:xfrm>
              <a:off x="249" y="1298"/>
              <a:ext cx="5185" cy="1618"/>
              <a:chOff x="1836" y="3702"/>
              <a:chExt cx="6747" cy="2106"/>
            </a:xfrm>
          </p:grpSpPr>
          <p:grpSp>
            <p:nvGrpSpPr>
              <p:cNvPr id="65547" name="Group 6">
                <a:extLst>
                  <a:ext uri="{FF2B5EF4-FFF2-40B4-BE49-F238E27FC236}">
                    <a16:creationId xmlns:a16="http://schemas.microsoft.com/office/drawing/2014/main" id="{78085556-2D07-4942-86DF-324870670FE6}"/>
                  </a:ext>
                </a:extLst>
              </p:cNvPr>
              <p:cNvGrpSpPr>
                <a:grpSpLocks/>
              </p:cNvGrpSpPr>
              <p:nvPr/>
            </p:nvGrpSpPr>
            <p:grpSpPr bwMode="auto">
              <a:xfrm>
                <a:off x="2847" y="4718"/>
                <a:ext cx="803" cy="439"/>
                <a:chOff x="2847" y="4699"/>
                <a:chExt cx="803" cy="439"/>
              </a:xfrm>
            </p:grpSpPr>
            <p:sp>
              <p:nvSpPr>
                <p:cNvPr id="65604" name="Rectangle 7">
                  <a:extLst>
                    <a:ext uri="{FF2B5EF4-FFF2-40B4-BE49-F238E27FC236}">
                      <a16:creationId xmlns:a16="http://schemas.microsoft.com/office/drawing/2014/main" id="{CFF3C9CF-5BC5-4CE2-81D4-5B6EED4CBFFA}"/>
                    </a:ext>
                  </a:extLst>
                </p:cNvPr>
                <p:cNvSpPr>
                  <a:spLocks noChangeArrowheads="1"/>
                </p:cNvSpPr>
                <p:nvPr/>
              </p:nvSpPr>
              <p:spPr bwMode="auto">
                <a:xfrm>
                  <a:off x="2847" y="4728"/>
                  <a:ext cx="803" cy="410"/>
                </a:xfrm>
                <a:prstGeom prst="rect">
                  <a:avLst/>
                </a:prstGeom>
                <a:noFill/>
                <a:ln w="28575">
                  <a:solidFill>
                    <a:schemeClr val="hlink"/>
                  </a:solidFill>
                  <a:miter lim="800000"/>
                  <a:headEnd type="none" w="sm" len="sm"/>
                  <a:tailEnd type="none" w="sm" len="sm"/>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600" b="0"/>
                </a:p>
              </p:txBody>
            </p:sp>
            <p:sp>
              <p:nvSpPr>
                <p:cNvPr id="65605" name="Text Box 8">
                  <a:extLst>
                    <a:ext uri="{FF2B5EF4-FFF2-40B4-BE49-F238E27FC236}">
                      <a16:creationId xmlns:a16="http://schemas.microsoft.com/office/drawing/2014/main" id="{CF917619-D6D6-4087-BA11-CF362E7AF179}"/>
                    </a:ext>
                  </a:extLst>
                </p:cNvPr>
                <p:cNvSpPr txBox="1">
                  <a:spLocks noChangeArrowheads="1"/>
                </p:cNvSpPr>
                <p:nvPr/>
              </p:nvSpPr>
              <p:spPr bwMode="auto">
                <a:xfrm>
                  <a:off x="2868" y="4699"/>
                  <a:ext cx="722" cy="42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28575">
                      <a:solidFill>
                        <a:srgbClr val="FFFFCC"/>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160000"/>
                    </a:lnSpc>
                    <a:spcBef>
                      <a:spcPct val="0"/>
                    </a:spcBef>
                    <a:buClrTx/>
                    <a:buFontTx/>
                    <a:buNone/>
                  </a:pPr>
                  <a:r>
                    <a:rPr lang="zh-CN" altLang="en-US" sz="1600">
                      <a:solidFill>
                        <a:srgbClr val="000000"/>
                      </a:solidFill>
                      <a:latin typeface="Times New Roman" panose="02020603050405020304" pitchFamily="18" charset="0"/>
                    </a:rPr>
                    <a:t>扫 描</a:t>
                  </a:r>
                  <a:endParaRPr lang="zh-CN" altLang="en-US" sz="3600"/>
                </a:p>
              </p:txBody>
            </p:sp>
          </p:grpSp>
          <p:sp>
            <p:nvSpPr>
              <p:cNvPr id="65548" name="Line 9">
                <a:extLst>
                  <a:ext uri="{FF2B5EF4-FFF2-40B4-BE49-F238E27FC236}">
                    <a16:creationId xmlns:a16="http://schemas.microsoft.com/office/drawing/2014/main" id="{DA39463A-86A1-49AE-8F33-3A16EE810835}"/>
                  </a:ext>
                </a:extLst>
              </p:cNvPr>
              <p:cNvSpPr>
                <a:spLocks noChangeShapeType="1"/>
              </p:cNvSpPr>
              <p:nvPr/>
            </p:nvSpPr>
            <p:spPr bwMode="auto">
              <a:xfrm flipV="1">
                <a:off x="2228" y="4939"/>
                <a:ext cx="619" cy="8"/>
              </a:xfrm>
              <a:prstGeom prst="line">
                <a:avLst/>
              </a:prstGeom>
              <a:noFill/>
              <a:ln w="28575">
                <a:solidFill>
                  <a:schemeClr val="hlink"/>
                </a:solidFill>
                <a:round/>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65549" name="Line 10">
                <a:extLst>
                  <a:ext uri="{FF2B5EF4-FFF2-40B4-BE49-F238E27FC236}">
                    <a16:creationId xmlns:a16="http://schemas.microsoft.com/office/drawing/2014/main" id="{F1C89698-9669-4D3E-94BC-48040A9D9D1C}"/>
                  </a:ext>
                </a:extLst>
              </p:cNvPr>
              <p:cNvSpPr>
                <a:spLocks noChangeShapeType="1"/>
              </p:cNvSpPr>
              <p:nvPr/>
            </p:nvSpPr>
            <p:spPr bwMode="auto">
              <a:xfrm flipV="1">
                <a:off x="3634" y="4938"/>
                <a:ext cx="606" cy="9"/>
              </a:xfrm>
              <a:prstGeom prst="line">
                <a:avLst/>
              </a:prstGeom>
              <a:noFill/>
              <a:ln w="28575">
                <a:solidFill>
                  <a:schemeClr val="hlink"/>
                </a:solidFill>
                <a:round/>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65550" name="Text Box 11">
                <a:extLst>
                  <a:ext uri="{FF2B5EF4-FFF2-40B4-BE49-F238E27FC236}">
                    <a16:creationId xmlns:a16="http://schemas.microsoft.com/office/drawing/2014/main" id="{7BCE3174-8BEB-4418-B264-5E55A75D94A4}"/>
                  </a:ext>
                </a:extLst>
              </p:cNvPr>
              <p:cNvSpPr txBox="1">
                <a:spLocks noChangeArrowheads="1"/>
              </p:cNvSpPr>
              <p:nvPr/>
            </p:nvSpPr>
            <p:spPr bwMode="auto">
              <a:xfrm>
                <a:off x="1836" y="4362"/>
                <a:ext cx="463" cy="115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2700">
                    <a:solidFill>
                      <a:srgbClr val="FFFFCC"/>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spcBef>
                    <a:spcPct val="0"/>
                  </a:spcBef>
                  <a:buClrTx/>
                  <a:buFontTx/>
                  <a:buNone/>
                </a:pPr>
                <a:r>
                  <a:rPr lang="zh-CN" altLang="en-US" sz="2000">
                    <a:latin typeface="Times New Roman" panose="02020603050405020304" pitchFamily="18" charset="0"/>
                  </a:rPr>
                  <a:t>模拟图像</a:t>
                </a:r>
                <a:endParaRPr lang="zh-CN" altLang="en-US" sz="4400"/>
              </a:p>
            </p:txBody>
          </p:sp>
          <p:sp>
            <p:nvSpPr>
              <p:cNvPr id="65551" name="Text Box 12">
                <a:extLst>
                  <a:ext uri="{FF2B5EF4-FFF2-40B4-BE49-F238E27FC236}">
                    <a16:creationId xmlns:a16="http://schemas.microsoft.com/office/drawing/2014/main" id="{B0F55D03-9356-49C4-BA2A-A0272729BF8A}"/>
                  </a:ext>
                </a:extLst>
              </p:cNvPr>
              <p:cNvSpPr txBox="1">
                <a:spLocks noChangeArrowheads="1"/>
              </p:cNvSpPr>
              <p:nvPr/>
            </p:nvSpPr>
            <p:spPr bwMode="auto">
              <a:xfrm>
                <a:off x="5568" y="4718"/>
                <a:ext cx="681" cy="42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2700">
                    <a:solidFill>
                      <a:srgbClr val="FFFFCC"/>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170000"/>
                  </a:lnSpc>
                  <a:spcBef>
                    <a:spcPct val="0"/>
                  </a:spcBef>
                  <a:buClrTx/>
                  <a:buFontTx/>
                  <a:buNone/>
                </a:pPr>
                <a:r>
                  <a:rPr lang="zh-CN" altLang="en-US" sz="1600">
                    <a:solidFill>
                      <a:srgbClr val="000000"/>
                    </a:solidFill>
                    <a:latin typeface="Times New Roman" panose="02020603050405020304" pitchFamily="18" charset="0"/>
                  </a:rPr>
                  <a:t>取 样</a:t>
                </a:r>
                <a:endParaRPr lang="zh-CN" altLang="en-US" sz="3600"/>
              </a:p>
            </p:txBody>
          </p:sp>
          <p:sp>
            <p:nvSpPr>
              <p:cNvPr id="65552" name="Text Box 13">
                <a:extLst>
                  <a:ext uri="{FF2B5EF4-FFF2-40B4-BE49-F238E27FC236}">
                    <a16:creationId xmlns:a16="http://schemas.microsoft.com/office/drawing/2014/main" id="{499AE3A8-1BEC-412C-9FCA-B452208E34EC}"/>
                  </a:ext>
                </a:extLst>
              </p:cNvPr>
              <p:cNvSpPr txBox="1">
                <a:spLocks noChangeArrowheads="1"/>
              </p:cNvSpPr>
              <p:nvPr/>
            </p:nvSpPr>
            <p:spPr bwMode="auto">
              <a:xfrm>
                <a:off x="5568" y="4223"/>
                <a:ext cx="681" cy="42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2700">
                    <a:solidFill>
                      <a:srgbClr val="FFFFCC"/>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spcBef>
                    <a:spcPct val="0"/>
                  </a:spcBef>
                  <a:buClrTx/>
                  <a:buFontTx/>
                  <a:buNone/>
                </a:pPr>
                <a:r>
                  <a:rPr lang="zh-CN" altLang="en-US" sz="1600">
                    <a:solidFill>
                      <a:srgbClr val="000000"/>
                    </a:solidFill>
                    <a:latin typeface="Times New Roman" panose="02020603050405020304" pitchFamily="18" charset="0"/>
                  </a:rPr>
                  <a:t>取 样</a:t>
                </a:r>
                <a:endParaRPr lang="zh-CN" altLang="en-US" sz="3600"/>
              </a:p>
            </p:txBody>
          </p:sp>
          <p:sp>
            <p:nvSpPr>
              <p:cNvPr id="65553" name="Text Box 14">
                <a:extLst>
                  <a:ext uri="{FF2B5EF4-FFF2-40B4-BE49-F238E27FC236}">
                    <a16:creationId xmlns:a16="http://schemas.microsoft.com/office/drawing/2014/main" id="{9E8D1DA4-E973-46C1-BCC2-0DB850B0DD66}"/>
                  </a:ext>
                </a:extLst>
              </p:cNvPr>
              <p:cNvSpPr txBox="1">
                <a:spLocks noChangeArrowheads="1"/>
              </p:cNvSpPr>
              <p:nvPr/>
            </p:nvSpPr>
            <p:spPr bwMode="auto">
              <a:xfrm>
                <a:off x="5568" y="5238"/>
                <a:ext cx="681" cy="41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2700">
                    <a:solidFill>
                      <a:srgbClr val="FFFFCC"/>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170000"/>
                  </a:lnSpc>
                  <a:spcBef>
                    <a:spcPct val="0"/>
                  </a:spcBef>
                  <a:buClrTx/>
                  <a:buFontTx/>
                  <a:buNone/>
                </a:pPr>
                <a:r>
                  <a:rPr lang="zh-CN" altLang="en-US" sz="1600">
                    <a:solidFill>
                      <a:srgbClr val="000000"/>
                    </a:solidFill>
                    <a:latin typeface="Times New Roman" panose="02020603050405020304" pitchFamily="18" charset="0"/>
                  </a:rPr>
                  <a:t>取 样</a:t>
                </a:r>
                <a:endParaRPr lang="zh-CN" altLang="en-US" sz="3600"/>
              </a:p>
            </p:txBody>
          </p:sp>
          <p:grpSp>
            <p:nvGrpSpPr>
              <p:cNvPr id="65554" name="Group 15">
                <a:extLst>
                  <a:ext uri="{FF2B5EF4-FFF2-40B4-BE49-F238E27FC236}">
                    <a16:creationId xmlns:a16="http://schemas.microsoft.com/office/drawing/2014/main" id="{FD88CF3D-AD7A-4BFF-9C5D-E55468DEE8CA}"/>
                  </a:ext>
                </a:extLst>
              </p:cNvPr>
              <p:cNvGrpSpPr>
                <a:grpSpLocks/>
              </p:cNvGrpSpPr>
              <p:nvPr/>
            </p:nvGrpSpPr>
            <p:grpSpPr bwMode="auto">
              <a:xfrm>
                <a:off x="6312" y="4437"/>
                <a:ext cx="738" cy="1056"/>
                <a:chOff x="3671" y="1669"/>
                <a:chExt cx="231" cy="1296"/>
              </a:xfrm>
            </p:grpSpPr>
            <p:sp>
              <p:nvSpPr>
                <p:cNvPr id="65601" name="Line 16">
                  <a:extLst>
                    <a:ext uri="{FF2B5EF4-FFF2-40B4-BE49-F238E27FC236}">
                      <a16:creationId xmlns:a16="http://schemas.microsoft.com/office/drawing/2014/main" id="{3355DA64-F2B4-4B40-9CBF-AF144A0276F0}"/>
                    </a:ext>
                  </a:extLst>
                </p:cNvPr>
                <p:cNvSpPr>
                  <a:spLocks noChangeShapeType="1"/>
                </p:cNvSpPr>
                <p:nvPr/>
              </p:nvSpPr>
              <p:spPr bwMode="auto">
                <a:xfrm>
                  <a:off x="3671" y="2965"/>
                  <a:ext cx="231" cy="0"/>
                </a:xfrm>
                <a:prstGeom prst="line">
                  <a:avLst/>
                </a:prstGeom>
                <a:noFill/>
                <a:ln w="28575">
                  <a:solidFill>
                    <a:schemeClr val="hlink"/>
                  </a:solidFill>
                  <a:round/>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65602" name="Line 17">
                  <a:extLst>
                    <a:ext uri="{FF2B5EF4-FFF2-40B4-BE49-F238E27FC236}">
                      <a16:creationId xmlns:a16="http://schemas.microsoft.com/office/drawing/2014/main" id="{8C1E6F87-C6C2-4C30-82EE-1A7F5F362785}"/>
                    </a:ext>
                  </a:extLst>
                </p:cNvPr>
                <p:cNvSpPr>
                  <a:spLocks noChangeShapeType="1"/>
                </p:cNvSpPr>
                <p:nvPr/>
              </p:nvSpPr>
              <p:spPr bwMode="auto">
                <a:xfrm>
                  <a:off x="3671" y="2341"/>
                  <a:ext cx="231" cy="0"/>
                </a:xfrm>
                <a:prstGeom prst="line">
                  <a:avLst/>
                </a:prstGeom>
                <a:noFill/>
                <a:ln w="28575">
                  <a:solidFill>
                    <a:schemeClr val="hlink"/>
                  </a:solidFill>
                  <a:round/>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65603" name="Line 18">
                  <a:extLst>
                    <a:ext uri="{FF2B5EF4-FFF2-40B4-BE49-F238E27FC236}">
                      <a16:creationId xmlns:a16="http://schemas.microsoft.com/office/drawing/2014/main" id="{3BEB7C19-200B-4451-80BA-A14ACF4EC9DD}"/>
                    </a:ext>
                  </a:extLst>
                </p:cNvPr>
                <p:cNvSpPr>
                  <a:spLocks noChangeShapeType="1"/>
                </p:cNvSpPr>
                <p:nvPr/>
              </p:nvSpPr>
              <p:spPr bwMode="auto">
                <a:xfrm>
                  <a:off x="3671" y="1669"/>
                  <a:ext cx="231" cy="0"/>
                </a:xfrm>
                <a:prstGeom prst="line">
                  <a:avLst/>
                </a:prstGeom>
                <a:noFill/>
                <a:ln w="28575">
                  <a:solidFill>
                    <a:schemeClr val="hlink"/>
                  </a:solidFill>
                  <a:round/>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grpSp>
          <p:grpSp>
            <p:nvGrpSpPr>
              <p:cNvPr id="65555" name="Group 19">
                <a:extLst>
                  <a:ext uri="{FF2B5EF4-FFF2-40B4-BE49-F238E27FC236}">
                    <a16:creationId xmlns:a16="http://schemas.microsoft.com/office/drawing/2014/main" id="{72C95778-CA25-4913-A40C-8D8521FE8B82}"/>
                  </a:ext>
                </a:extLst>
              </p:cNvPr>
              <p:cNvGrpSpPr>
                <a:grpSpLocks/>
              </p:cNvGrpSpPr>
              <p:nvPr/>
            </p:nvGrpSpPr>
            <p:grpSpPr bwMode="auto">
              <a:xfrm>
                <a:off x="7786" y="4442"/>
                <a:ext cx="405" cy="1077"/>
                <a:chOff x="7649" y="5330"/>
                <a:chExt cx="240" cy="1077"/>
              </a:xfrm>
            </p:grpSpPr>
            <p:sp>
              <p:nvSpPr>
                <p:cNvPr id="65598" name="Line 20">
                  <a:extLst>
                    <a:ext uri="{FF2B5EF4-FFF2-40B4-BE49-F238E27FC236}">
                      <a16:creationId xmlns:a16="http://schemas.microsoft.com/office/drawing/2014/main" id="{0B68A558-0BC1-424A-ADD1-9392F996DC22}"/>
                    </a:ext>
                  </a:extLst>
                </p:cNvPr>
                <p:cNvSpPr>
                  <a:spLocks noChangeShapeType="1"/>
                </p:cNvSpPr>
                <p:nvPr/>
              </p:nvSpPr>
              <p:spPr bwMode="auto">
                <a:xfrm>
                  <a:off x="7649" y="6407"/>
                  <a:ext cx="240" cy="0"/>
                </a:xfrm>
                <a:prstGeom prst="line">
                  <a:avLst/>
                </a:prstGeom>
                <a:noFill/>
                <a:ln w="28575">
                  <a:solidFill>
                    <a:schemeClr val="hlink"/>
                  </a:solidFill>
                  <a:round/>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65599" name="Line 21">
                  <a:extLst>
                    <a:ext uri="{FF2B5EF4-FFF2-40B4-BE49-F238E27FC236}">
                      <a16:creationId xmlns:a16="http://schemas.microsoft.com/office/drawing/2014/main" id="{41C43293-09E1-4633-AD5F-5080CFBEFAF5}"/>
                    </a:ext>
                  </a:extLst>
                </p:cNvPr>
                <p:cNvSpPr>
                  <a:spLocks noChangeShapeType="1"/>
                </p:cNvSpPr>
                <p:nvPr/>
              </p:nvSpPr>
              <p:spPr bwMode="auto">
                <a:xfrm>
                  <a:off x="7649" y="5853"/>
                  <a:ext cx="240" cy="0"/>
                </a:xfrm>
                <a:prstGeom prst="line">
                  <a:avLst/>
                </a:prstGeom>
                <a:noFill/>
                <a:ln w="28575">
                  <a:solidFill>
                    <a:schemeClr val="hlink"/>
                  </a:solidFill>
                  <a:round/>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65600" name="Line 22">
                  <a:extLst>
                    <a:ext uri="{FF2B5EF4-FFF2-40B4-BE49-F238E27FC236}">
                      <a16:creationId xmlns:a16="http://schemas.microsoft.com/office/drawing/2014/main" id="{B45C5170-16B3-41FC-8739-78D75CBEDEAB}"/>
                    </a:ext>
                  </a:extLst>
                </p:cNvPr>
                <p:cNvSpPr>
                  <a:spLocks noChangeShapeType="1"/>
                </p:cNvSpPr>
                <p:nvPr/>
              </p:nvSpPr>
              <p:spPr bwMode="auto">
                <a:xfrm>
                  <a:off x="7649" y="5330"/>
                  <a:ext cx="240" cy="0"/>
                </a:xfrm>
                <a:prstGeom prst="line">
                  <a:avLst/>
                </a:prstGeom>
                <a:noFill/>
                <a:ln w="28575">
                  <a:solidFill>
                    <a:schemeClr val="hlink"/>
                  </a:solidFill>
                  <a:round/>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grpSp>
          <p:sp>
            <p:nvSpPr>
              <p:cNvPr id="65556" name="Text Box 23">
                <a:extLst>
                  <a:ext uri="{FF2B5EF4-FFF2-40B4-BE49-F238E27FC236}">
                    <a16:creationId xmlns:a16="http://schemas.microsoft.com/office/drawing/2014/main" id="{B477D91D-EB4C-49BB-9CCE-B30C32E5905E}"/>
                  </a:ext>
                </a:extLst>
              </p:cNvPr>
              <p:cNvSpPr txBox="1">
                <a:spLocks noChangeArrowheads="1"/>
              </p:cNvSpPr>
              <p:nvPr/>
            </p:nvSpPr>
            <p:spPr bwMode="auto">
              <a:xfrm>
                <a:off x="8088" y="4191"/>
                <a:ext cx="495" cy="147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spcBef>
                    <a:spcPct val="0"/>
                  </a:spcBef>
                  <a:buClrTx/>
                  <a:buFontTx/>
                  <a:buNone/>
                </a:pPr>
                <a:r>
                  <a:rPr lang="zh-CN" altLang="en-US" sz="2000">
                    <a:latin typeface="Times New Roman" panose="02020603050405020304" pitchFamily="18" charset="0"/>
                  </a:rPr>
                  <a:t>数</a:t>
                </a:r>
              </a:p>
              <a:p>
                <a:pPr algn="just" eaLnBrk="1" hangingPunct="1">
                  <a:lnSpc>
                    <a:spcPct val="130000"/>
                  </a:lnSpc>
                  <a:spcBef>
                    <a:spcPct val="0"/>
                  </a:spcBef>
                  <a:buClrTx/>
                  <a:buFontTx/>
                  <a:buNone/>
                </a:pPr>
                <a:r>
                  <a:rPr lang="zh-CN" altLang="en-US" sz="2000">
                    <a:latin typeface="Times New Roman" panose="02020603050405020304" pitchFamily="18" charset="0"/>
                  </a:rPr>
                  <a:t>字</a:t>
                </a:r>
              </a:p>
              <a:p>
                <a:pPr algn="just" eaLnBrk="1" hangingPunct="1">
                  <a:lnSpc>
                    <a:spcPct val="130000"/>
                  </a:lnSpc>
                  <a:spcBef>
                    <a:spcPct val="0"/>
                  </a:spcBef>
                  <a:buClrTx/>
                  <a:buFontTx/>
                  <a:buNone/>
                </a:pPr>
                <a:r>
                  <a:rPr lang="zh-CN" altLang="en-US" sz="2000">
                    <a:latin typeface="Times New Roman" panose="02020603050405020304" pitchFamily="18" charset="0"/>
                  </a:rPr>
                  <a:t>图</a:t>
                </a:r>
              </a:p>
              <a:p>
                <a:pPr algn="just" eaLnBrk="1" hangingPunct="1">
                  <a:lnSpc>
                    <a:spcPct val="130000"/>
                  </a:lnSpc>
                  <a:spcBef>
                    <a:spcPct val="0"/>
                  </a:spcBef>
                  <a:buClrTx/>
                  <a:buFontTx/>
                  <a:buNone/>
                </a:pPr>
                <a:r>
                  <a:rPr lang="zh-CN" altLang="en-US" sz="2000">
                    <a:latin typeface="Times New Roman" panose="02020603050405020304" pitchFamily="18" charset="0"/>
                  </a:rPr>
                  <a:t>像</a:t>
                </a:r>
                <a:endParaRPr lang="zh-CN" altLang="en-US" sz="4400"/>
              </a:p>
            </p:txBody>
          </p:sp>
          <p:sp>
            <p:nvSpPr>
              <p:cNvPr id="65557" name="Line 24">
                <a:extLst>
                  <a:ext uri="{FF2B5EF4-FFF2-40B4-BE49-F238E27FC236}">
                    <a16:creationId xmlns:a16="http://schemas.microsoft.com/office/drawing/2014/main" id="{9CA55F8C-8878-4448-9B93-30601CFF204D}"/>
                  </a:ext>
                </a:extLst>
              </p:cNvPr>
              <p:cNvSpPr>
                <a:spLocks noChangeShapeType="1"/>
              </p:cNvSpPr>
              <p:nvPr/>
            </p:nvSpPr>
            <p:spPr bwMode="auto">
              <a:xfrm>
                <a:off x="4964" y="4965"/>
                <a:ext cx="539" cy="0"/>
              </a:xfrm>
              <a:prstGeom prst="line">
                <a:avLst/>
              </a:prstGeom>
              <a:noFill/>
              <a:ln w="28575">
                <a:solidFill>
                  <a:schemeClr val="hlink"/>
                </a:solidFill>
                <a:round/>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65558" name="Line 25">
                <a:extLst>
                  <a:ext uri="{FF2B5EF4-FFF2-40B4-BE49-F238E27FC236}">
                    <a16:creationId xmlns:a16="http://schemas.microsoft.com/office/drawing/2014/main" id="{18BA5F05-5349-41F7-9B6F-541FC092DF5E}"/>
                  </a:ext>
                </a:extLst>
              </p:cNvPr>
              <p:cNvSpPr>
                <a:spLocks noChangeShapeType="1"/>
              </p:cNvSpPr>
              <p:nvPr/>
            </p:nvSpPr>
            <p:spPr bwMode="auto">
              <a:xfrm flipV="1">
                <a:off x="4966" y="4446"/>
                <a:ext cx="526" cy="426"/>
              </a:xfrm>
              <a:prstGeom prst="line">
                <a:avLst/>
              </a:prstGeom>
              <a:noFill/>
              <a:ln w="28575">
                <a:solidFill>
                  <a:schemeClr val="hlink"/>
                </a:solidFill>
                <a:round/>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65559" name="Line 26">
                <a:extLst>
                  <a:ext uri="{FF2B5EF4-FFF2-40B4-BE49-F238E27FC236}">
                    <a16:creationId xmlns:a16="http://schemas.microsoft.com/office/drawing/2014/main" id="{D4BD6A1A-5F6E-4984-A4F2-0E6AC2D7A0B5}"/>
                  </a:ext>
                </a:extLst>
              </p:cNvPr>
              <p:cNvSpPr>
                <a:spLocks noChangeShapeType="1"/>
              </p:cNvSpPr>
              <p:nvPr/>
            </p:nvSpPr>
            <p:spPr bwMode="auto">
              <a:xfrm>
                <a:off x="4984" y="5081"/>
                <a:ext cx="508" cy="387"/>
              </a:xfrm>
              <a:prstGeom prst="line">
                <a:avLst/>
              </a:prstGeom>
              <a:noFill/>
              <a:ln w="28575">
                <a:solidFill>
                  <a:schemeClr val="hlink"/>
                </a:solidFill>
                <a:round/>
                <a:headEnd type="none" w="sm" len="sm"/>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grpSp>
            <p:nvGrpSpPr>
              <p:cNvPr id="65560" name="Group 27">
                <a:extLst>
                  <a:ext uri="{FF2B5EF4-FFF2-40B4-BE49-F238E27FC236}">
                    <a16:creationId xmlns:a16="http://schemas.microsoft.com/office/drawing/2014/main" id="{D9087899-FB3E-4455-84BB-AF094BCBD847}"/>
                  </a:ext>
                </a:extLst>
              </p:cNvPr>
              <p:cNvGrpSpPr>
                <a:grpSpLocks/>
              </p:cNvGrpSpPr>
              <p:nvPr/>
            </p:nvGrpSpPr>
            <p:grpSpPr bwMode="auto">
              <a:xfrm>
                <a:off x="4192" y="4731"/>
                <a:ext cx="774" cy="493"/>
                <a:chOff x="4192" y="4731"/>
                <a:chExt cx="774" cy="493"/>
              </a:xfrm>
            </p:grpSpPr>
            <p:sp>
              <p:nvSpPr>
                <p:cNvPr id="65596" name="Text Box 28">
                  <a:extLst>
                    <a:ext uri="{FF2B5EF4-FFF2-40B4-BE49-F238E27FC236}">
                      <a16:creationId xmlns:a16="http://schemas.microsoft.com/office/drawing/2014/main" id="{D7AACFB9-B4AE-4FF5-AB50-6672D7DF1223}"/>
                    </a:ext>
                  </a:extLst>
                </p:cNvPr>
                <p:cNvSpPr txBox="1">
                  <a:spLocks noChangeArrowheads="1"/>
                </p:cNvSpPr>
                <p:nvPr/>
              </p:nvSpPr>
              <p:spPr bwMode="auto">
                <a:xfrm>
                  <a:off x="4192" y="4731"/>
                  <a:ext cx="755" cy="49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spcBef>
                      <a:spcPct val="0"/>
                    </a:spcBef>
                    <a:buClrTx/>
                    <a:buFontTx/>
                    <a:buNone/>
                  </a:pPr>
                  <a:r>
                    <a:rPr lang="zh-CN" altLang="en-US" sz="1600">
                      <a:solidFill>
                        <a:srgbClr val="000000"/>
                      </a:solidFill>
                      <a:latin typeface="Times New Roman" panose="02020603050405020304" pitchFamily="18" charset="0"/>
                    </a:rPr>
                    <a:t>分 色</a:t>
                  </a:r>
                  <a:endParaRPr lang="zh-CN" altLang="en-US" sz="3600"/>
                </a:p>
              </p:txBody>
            </p:sp>
            <p:sp>
              <p:nvSpPr>
                <p:cNvPr id="65597" name="Rectangle 29">
                  <a:extLst>
                    <a:ext uri="{FF2B5EF4-FFF2-40B4-BE49-F238E27FC236}">
                      <a16:creationId xmlns:a16="http://schemas.microsoft.com/office/drawing/2014/main" id="{C577A732-1598-4E7A-92A4-BF5C327FB42B}"/>
                    </a:ext>
                  </a:extLst>
                </p:cNvPr>
                <p:cNvSpPr>
                  <a:spLocks noChangeArrowheads="1"/>
                </p:cNvSpPr>
                <p:nvPr/>
              </p:nvSpPr>
              <p:spPr bwMode="auto">
                <a:xfrm>
                  <a:off x="4236" y="4760"/>
                  <a:ext cx="730" cy="410"/>
                </a:xfrm>
                <a:prstGeom prst="rect">
                  <a:avLst/>
                </a:prstGeom>
                <a:noFill/>
                <a:ln w="28575" algn="ctr">
                  <a:solidFill>
                    <a:schemeClr val="hlink"/>
                  </a:solidFill>
                  <a:miter lim="800000"/>
                  <a:headEnd type="none" w="sm" len="sm"/>
                  <a:tailEnd type="none" w="sm" len="sm"/>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600" b="0"/>
                </a:p>
              </p:txBody>
            </p:sp>
          </p:grpSp>
          <p:grpSp>
            <p:nvGrpSpPr>
              <p:cNvPr id="65561" name="Group 30">
                <a:extLst>
                  <a:ext uri="{FF2B5EF4-FFF2-40B4-BE49-F238E27FC236}">
                    <a16:creationId xmlns:a16="http://schemas.microsoft.com/office/drawing/2014/main" id="{CCC2F493-BA6B-4B63-8FF0-E5EA90AD227E}"/>
                  </a:ext>
                </a:extLst>
              </p:cNvPr>
              <p:cNvGrpSpPr>
                <a:grpSpLocks/>
              </p:cNvGrpSpPr>
              <p:nvPr/>
            </p:nvGrpSpPr>
            <p:grpSpPr bwMode="auto">
              <a:xfrm>
                <a:off x="7018" y="5279"/>
                <a:ext cx="756" cy="529"/>
                <a:chOff x="7007" y="5267"/>
                <a:chExt cx="756" cy="529"/>
              </a:xfrm>
            </p:grpSpPr>
            <p:sp>
              <p:nvSpPr>
                <p:cNvPr id="65594" name="Text Box 31">
                  <a:extLst>
                    <a:ext uri="{FF2B5EF4-FFF2-40B4-BE49-F238E27FC236}">
                      <a16:creationId xmlns:a16="http://schemas.microsoft.com/office/drawing/2014/main" id="{3B043B0A-70B0-4211-A045-82395FA319FA}"/>
                    </a:ext>
                  </a:extLst>
                </p:cNvPr>
                <p:cNvSpPr txBox="1">
                  <a:spLocks noChangeArrowheads="1"/>
                </p:cNvSpPr>
                <p:nvPr/>
              </p:nvSpPr>
              <p:spPr bwMode="auto">
                <a:xfrm>
                  <a:off x="7007" y="5267"/>
                  <a:ext cx="750" cy="52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spcBef>
                      <a:spcPct val="0"/>
                    </a:spcBef>
                    <a:buClrTx/>
                    <a:buFontTx/>
                    <a:buNone/>
                  </a:pPr>
                  <a:r>
                    <a:rPr lang="zh-CN" altLang="en-US" sz="1600">
                      <a:solidFill>
                        <a:srgbClr val="000000"/>
                      </a:solidFill>
                      <a:latin typeface="Times New Roman" panose="02020603050405020304" pitchFamily="18" charset="0"/>
                    </a:rPr>
                    <a:t>量 化</a:t>
                  </a:r>
                  <a:endParaRPr lang="zh-CN" altLang="en-US" sz="3600"/>
                </a:p>
              </p:txBody>
            </p:sp>
            <p:sp>
              <p:nvSpPr>
                <p:cNvPr id="65595" name="Rectangle 32">
                  <a:extLst>
                    <a:ext uri="{FF2B5EF4-FFF2-40B4-BE49-F238E27FC236}">
                      <a16:creationId xmlns:a16="http://schemas.microsoft.com/office/drawing/2014/main" id="{72411156-6B8C-4ABF-A09D-9DE55A8582AF}"/>
                    </a:ext>
                  </a:extLst>
                </p:cNvPr>
                <p:cNvSpPr>
                  <a:spLocks noChangeArrowheads="1"/>
                </p:cNvSpPr>
                <p:nvPr/>
              </p:nvSpPr>
              <p:spPr bwMode="auto">
                <a:xfrm>
                  <a:off x="7033" y="5292"/>
                  <a:ext cx="730" cy="410"/>
                </a:xfrm>
                <a:prstGeom prst="rect">
                  <a:avLst/>
                </a:prstGeom>
                <a:noFill/>
                <a:ln w="28575" algn="ctr">
                  <a:solidFill>
                    <a:schemeClr val="hlink"/>
                  </a:solidFill>
                  <a:miter lim="800000"/>
                  <a:headEnd type="none" w="sm" len="sm"/>
                  <a:tailEnd type="none" w="sm" len="sm"/>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600" b="0"/>
                </a:p>
              </p:txBody>
            </p:sp>
          </p:grpSp>
          <p:sp>
            <p:nvSpPr>
              <p:cNvPr id="65562" name="Rectangle 33">
                <a:extLst>
                  <a:ext uri="{FF2B5EF4-FFF2-40B4-BE49-F238E27FC236}">
                    <a16:creationId xmlns:a16="http://schemas.microsoft.com/office/drawing/2014/main" id="{BBF9D206-27DC-44A1-B2AB-1CCA8422010E}"/>
                  </a:ext>
                </a:extLst>
              </p:cNvPr>
              <p:cNvSpPr>
                <a:spLocks noChangeArrowheads="1"/>
              </p:cNvSpPr>
              <p:nvPr/>
            </p:nvSpPr>
            <p:spPr bwMode="auto">
              <a:xfrm>
                <a:off x="5507" y="5271"/>
                <a:ext cx="803" cy="410"/>
              </a:xfrm>
              <a:prstGeom prst="rect">
                <a:avLst/>
              </a:prstGeom>
              <a:noFill/>
              <a:ln w="28575" algn="ctr">
                <a:solidFill>
                  <a:schemeClr val="hlink"/>
                </a:solidFill>
                <a:miter lim="800000"/>
                <a:headEnd type="none" w="sm" len="sm"/>
                <a:tailEnd type="none" w="sm" len="sm"/>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600" b="0"/>
              </a:p>
            </p:txBody>
          </p:sp>
          <p:sp>
            <p:nvSpPr>
              <p:cNvPr id="65563" name="Rectangle 34">
                <a:extLst>
                  <a:ext uri="{FF2B5EF4-FFF2-40B4-BE49-F238E27FC236}">
                    <a16:creationId xmlns:a16="http://schemas.microsoft.com/office/drawing/2014/main" id="{6272CD1D-05E0-4006-96C1-339FBE3A0CB5}"/>
                  </a:ext>
                </a:extLst>
              </p:cNvPr>
              <p:cNvSpPr>
                <a:spLocks noChangeArrowheads="1"/>
              </p:cNvSpPr>
              <p:nvPr/>
            </p:nvSpPr>
            <p:spPr bwMode="auto">
              <a:xfrm>
                <a:off x="5508" y="4760"/>
                <a:ext cx="803" cy="410"/>
              </a:xfrm>
              <a:prstGeom prst="rect">
                <a:avLst/>
              </a:prstGeom>
              <a:noFill/>
              <a:ln w="28575" algn="ctr">
                <a:solidFill>
                  <a:schemeClr val="hlink"/>
                </a:solidFill>
                <a:miter lim="800000"/>
                <a:headEnd type="none" w="sm" len="sm"/>
                <a:tailEnd type="none" w="sm" len="sm"/>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600" b="0"/>
              </a:p>
            </p:txBody>
          </p:sp>
          <p:sp>
            <p:nvSpPr>
              <p:cNvPr id="65564" name="Rectangle 35">
                <a:extLst>
                  <a:ext uri="{FF2B5EF4-FFF2-40B4-BE49-F238E27FC236}">
                    <a16:creationId xmlns:a16="http://schemas.microsoft.com/office/drawing/2014/main" id="{179F6975-8583-4D89-8626-6C808C7FBF38}"/>
                  </a:ext>
                </a:extLst>
              </p:cNvPr>
              <p:cNvSpPr>
                <a:spLocks noChangeArrowheads="1"/>
              </p:cNvSpPr>
              <p:nvPr/>
            </p:nvSpPr>
            <p:spPr bwMode="auto">
              <a:xfrm>
                <a:off x="5507" y="4230"/>
                <a:ext cx="803" cy="410"/>
              </a:xfrm>
              <a:prstGeom prst="rect">
                <a:avLst/>
              </a:prstGeom>
              <a:noFill/>
              <a:ln w="28575" algn="ctr">
                <a:solidFill>
                  <a:schemeClr val="hlink"/>
                </a:solidFill>
                <a:miter lim="800000"/>
                <a:headEnd type="none" w="sm" len="sm"/>
                <a:tailEnd type="none" w="sm" len="sm"/>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600" b="0"/>
              </a:p>
            </p:txBody>
          </p:sp>
          <p:pic>
            <p:nvPicPr>
              <p:cNvPr id="65565" name="Picture 36" descr="图八">
                <a:extLst>
                  <a:ext uri="{FF2B5EF4-FFF2-40B4-BE49-F238E27FC236}">
                    <a16:creationId xmlns:a16="http://schemas.microsoft.com/office/drawing/2014/main" id="{E945D048-7DEC-432D-AB8B-F535775D55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2" y="3771"/>
                <a:ext cx="57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5566" name="Group 37">
                <a:extLst>
                  <a:ext uri="{FF2B5EF4-FFF2-40B4-BE49-F238E27FC236}">
                    <a16:creationId xmlns:a16="http://schemas.microsoft.com/office/drawing/2014/main" id="{F54D5FD7-29BD-4CC4-92E3-F33B6093CD63}"/>
                  </a:ext>
                </a:extLst>
              </p:cNvPr>
              <p:cNvGrpSpPr>
                <a:grpSpLocks/>
              </p:cNvGrpSpPr>
              <p:nvPr/>
            </p:nvGrpSpPr>
            <p:grpSpPr bwMode="auto">
              <a:xfrm>
                <a:off x="3626" y="3732"/>
                <a:ext cx="602" cy="596"/>
                <a:chOff x="3690" y="3510"/>
                <a:chExt cx="992" cy="983"/>
              </a:xfrm>
            </p:grpSpPr>
            <p:graphicFrame>
              <p:nvGraphicFramePr>
                <p:cNvPr id="65582" name="Object 38">
                  <a:extLst>
                    <a:ext uri="{FF2B5EF4-FFF2-40B4-BE49-F238E27FC236}">
                      <a16:creationId xmlns:a16="http://schemas.microsoft.com/office/drawing/2014/main" id="{B814ED16-7C35-4DB8-A727-CFEBFF7EAB67}"/>
                    </a:ext>
                  </a:extLst>
                </p:cNvPr>
                <p:cNvGraphicFramePr>
                  <a:graphicFrameLocks noChangeAspect="1"/>
                </p:cNvGraphicFramePr>
                <p:nvPr/>
              </p:nvGraphicFramePr>
              <p:xfrm>
                <a:off x="3690" y="3510"/>
                <a:ext cx="992" cy="983"/>
              </p:xfrm>
              <a:graphic>
                <a:graphicData uri="http://schemas.openxmlformats.org/presentationml/2006/ole">
                  <mc:AlternateContent xmlns:mc="http://schemas.openxmlformats.org/markup-compatibility/2006">
                    <mc:Choice xmlns:v="urn:schemas-microsoft-com:vml" Requires="v">
                      <p:oleObj r:id="rId4" imgW="1171429" imgH="1162212" progId="">
                        <p:embed/>
                      </p:oleObj>
                    </mc:Choice>
                    <mc:Fallback>
                      <p:oleObj r:id="rId4" imgW="1171429" imgH="1162212" progId="">
                        <p:embed/>
                        <p:pic>
                          <p:nvPicPr>
                            <p:cNvPr id="65582" name="Object 38">
                              <a:extLst>
                                <a:ext uri="{FF2B5EF4-FFF2-40B4-BE49-F238E27FC236}">
                                  <a16:creationId xmlns:a16="http://schemas.microsoft.com/office/drawing/2014/main" id="{B814ED16-7C35-4DB8-A727-CFEBFF7EAB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0" y="3510"/>
                              <a:ext cx="992" cy="983"/>
                            </a:xfrm>
                            <a:prstGeom prst="rect">
                              <a:avLst/>
                            </a:prstGeom>
                            <a:noFill/>
                            <a:ln>
                              <a:noFill/>
                            </a:ln>
                            <a:effectLst/>
                            <a:extLst>
                              <a:ext uri="{909E8E84-426E-40DD-AFC4-6F175D3DCCD1}">
                                <a14:hiddenFill xmlns:a14="http://schemas.microsoft.com/office/drawing/2010/main">
                                  <a:solidFill>
                                    <a:srgbClr val="808000"/>
                                  </a:solidFill>
                                </a14:hiddenFill>
                              </a:ext>
                              <a:ext uri="{91240B29-F687-4F45-9708-019B960494DF}">
                                <a14:hiddenLine xmlns:a14="http://schemas.microsoft.com/office/drawing/2010/main" w="12699">
                                  <a:solidFill>
                                    <a:srgbClr val="FFFFCC"/>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oleObj>
                    </mc:Fallback>
                  </mc:AlternateContent>
                </a:graphicData>
              </a:graphic>
            </p:graphicFrame>
            <p:grpSp>
              <p:nvGrpSpPr>
                <p:cNvPr id="65583" name="Group 39">
                  <a:extLst>
                    <a:ext uri="{FF2B5EF4-FFF2-40B4-BE49-F238E27FC236}">
                      <a16:creationId xmlns:a16="http://schemas.microsoft.com/office/drawing/2014/main" id="{8E28DAAC-2CF1-4698-9B0F-0E48A16A1331}"/>
                    </a:ext>
                  </a:extLst>
                </p:cNvPr>
                <p:cNvGrpSpPr>
                  <a:grpSpLocks/>
                </p:cNvGrpSpPr>
                <p:nvPr/>
              </p:nvGrpSpPr>
              <p:grpSpPr bwMode="auto">
                <a:xfrm>
                  <a:off x="3704" y="3520"/>
                  <a:ext cx="938" cy="936"/>
                  <a:chOff x="3704" y="3520"/>
                  <a:chExt cx="384" cy="383"/>
                </a:xfrm>
              </p:grpSpPr>
              <p:grpSp>
                <p:nvGrpSpPr>
                  <p:cNvPr id="65584" name="Group 40">
                    <a:extLst>
                      <a:ext uri="{FF2B5EF4-FFF2-40B4-BE49-F238E27FC236}">
                        <a16:creationId xmlns:a16="http://schemas.microsoft.com/office/drawing/2014/main" id="{94730D7D-F361-40FA-A15A-C2EF508423DD}"/>
                      </a:ext>
                    </a:extLst>
                  </p:cNvPr>
                  <p:cNvGrpSpPr>
                    <a:grpSpLocks/>
                  </p:cNvGrpSpPr>
                  <p:nvPr/>
                </p:nvGrpSpPr>
                <p:grpSpPr bwMode="auto">
                  <a:xfrm>
                    <a:off x="3704" y="3588"/>
                    <a:ext cx="384" cy="241"/>
                    <a:chOff x="1312" y="1324"/>
                    <a:chExt cx="684" cy="430"/>
                  </a:xfrm>
                </p:grpSpPr>
                <p:sp>
                  <p:nvSpPr>
                    <p:cNvPr id="65590" name="Line 41">
                      <a:extLst>
                        <a:ext uri="{FF2B5EF4-FFF2-40B4-BE49-F238E27FC236}">
                          <a16:creationId xmlns:a16="http://schemas.microsoft.com/office/drawing/2014/main" id="{B1E46865-6F8B-472C-99FA-361393129015}"/>
                        </a:ext>
                      </a:extLst>
                    </p:cNvPr>
                    <p:cNvSpPr>
                      <a:spLocks noChangeShapeType="1"/>
                    </p:cNvSpPr>
                    <p:nvPr/>
                  </p:nvSpPr>
                  <p:spPr bwMode="auto">
                    <a:xfrm flipV="1">
                      <a:off x="1318" y="1324"/>
                      <a:ext cx="672" cy="1"/>
                    </a:xfrm>
                    <a:prstGeom prst="line">
                      <a:avLst/>
                    </a:prstGeom>
                    <a:noFill/>
                    <a:ln w="12699">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lstStyle/>
                    <a:p>
                      <a:endParaRPr lang="zh-CN" altLang="en-US"/>
                    </a:p>
                  </p:txBody>
                </p:sp>
                <p:sp>
                  <p:nvSpPr>
                    <p:cNvPr id="65591" name="Line 42">
                      <a:extLst>
                        <a:ext uri="{FF2B5EF4-FFF2-40B4-BE49-F238E27FC236}">
                          <a16:creationId xmlns:a16="http://schemas.microsoft.com/office/drawing/2014/main" id="{98BD7951-869C-4FCF-9D2C-7FE1AD9E30D0}"/>
                        </a:ext>
                      </a:extLst>
                    </p:cNvPr>
                    <p:cNvSpPr>
                      <a:spLocks noChangeShapeType="1"/>
                    </p:cNvSpPr>
                    <p:nvPr/>
                  </p:nvSpPr>
                  <p:spPr bwMode="auto">
                    <a:xfrm flipV="1">
                      <a:off x="1324" y="1459"/>
                      <a:ext cx="672" cy="1"/>
                    </a:xfrm>
                    <a:prstGeom prst="line">
                      <a:avLst/>
                    </a:prstGeom>
                    <a:noFill/>
                    <a:ln w="12699">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lstStyle/>
                    <a:p>
                      <a:endParaRPr lang="zh-CN" altLang="en-US"/>
                    </a:p>
                  </p:txBody>
                </p:sp>
                <p:sp>
                  <p:nvSpPr>
                    <p:cNvPr id="65592" name="Line 43">
                      <a:extLst>
                        <a:ext uri="{FF2B5EF4-FFF2-40B4-BE49-F238E27FC236}">
                          <a16:creationId xmlns:a16="http://schemas.microsoft.com/office/drawing/2014/main" id="{1E2AAFB4-ACD6-48E9-B5A8-F2FBE67E21CA}"/>
                        </a:ext>
                      </a:extLst>
                    </p:cNvPr>
                    <p:cNvSpPr>
                      <a:spLocks noChangeShapeType="1"/>
                    </p:cNvSpPr>
                    <p:nvPr/>
                  </p:nvSpPr>
                  <p:spPr bwMode="auto">
                    <a:xfrm flipV="1">
                      <a:off x="1318" y="1612"/>
                      <a:ext cx="672" cy="1"/>
                    </a:xfrm>
                    <a:prstGeom prst="line">
                      <a:avLst/>
                    </a:prstGeom>
                    <a:noFill/>
                    <a:ln w="12699">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lstStyle/>
                    <a:p>
                      <a:endParaRPr lang="zh-CN" altLang="en-US"/>
                    </a:p>
                  </p:txBody>
                </p:sp>
                <p:sp>
                  <p:nvSpPr>
                    <p:cNvPr id="65593" name="Line 44">
                      <a:extLst>
                        <a:ext uri="{FF2B5EF4-FFF2-40B4-BE49-F238E27FC236}">
                          <a16:creationId xmlns:a16="http://schemas.microsoft.com/office/drawing/2014/main" id="{3811F4C3-5AFE-4BB4-BED3-5355D08F1BC7}"/>
                        </a:ext>
                      </a:extLst>
                    </p:cNvPr>
                    <p:cNvSpPr>
                      <a:spLocks noChangeShapeType="1"/>
                    </p:cNvSpPr>
                    <p:nvPr/>
                  </p:nvSpPr>
                  <p:spPr bwMode="auto">
                    <a:xfrm flipV="1">
                      <a:off x="1312" y="1753"/>
                      <a:ext cx="672" cy="1"/>
                    </a:xfrm>
                    <a:prstGeom prst="line">
                      <a:avLst/>
                    </a:prstGeom>
                    <a:noFill/>
                    <a:ln w="12699">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lstStyle/>
                    <a:p>
                      <a:endParaRPr lang="zh-CN" altLang="en-US"/>
                    </a:p>
                  </p:txBody>
                </p:sp>
              </p:grpSp>
              <p:grpSp>
                <p:nvGrpSpPr>
                  <p:cNvPr id="65585" name="Group 45">
                    <a:extLst>
                      <a:ext uri="{FF2B5EF4-FFF2-40B4-BE49-F238E27FC236}">
                        <a16:creationId xmlns:a16="http://schemas.microsoft.com/office/drawing/2014/main" id="{46E66F82-493E-4737-8680-01D2CAB27FCF}"/>
                      </a:ext>
                    </a:extLst>
                  </p:cNvPr>
                  <p:cNvGrpSpPr>
                    <a:grpSpLocks/>
                  </p:cNvGrpSpPr>
                  <p:nvPr/>
                </p:nvGrpSpPr>
                <p:grpSpPr bwMode="auto">
                  <a:xfrm rot="-5400000">
                    <a:off x="3708" y="3591"/>
                    <a:ext cx="383" cy="241"/>
                    <a:chOff x="1312" y="1324"/>
                    <a:chExt cx="684" cy="430"/>
                  </a:xfrm>
                </p:grpSpPr>
                <p:sp>
                  <p:nvSpPr>
                    <p:cNvPr id="65586" name="Line 46">
                      <a:extLst>
                        <a:ext uri="{FF2B5EF4-FFF2-40B4-BE49-F238E27FC236}">
                          <a16:creationId xmlns:a16="http://schemas.microsoft.com/office/drawing/2014/main" id="{18D5B0BB-B647-4F0A-ADEC-285DA9749CE8}"/>
                        </a:ext>
                      </a:extLst>
                    </p:cNvPr>
                    <p:cNvSpPr>
                      <a:spLocks noChangeShapeType="1"/>
                    </p:cNvSpPr>
                    <p:nvPr/>
                  </p:nvSpPr>
                  <p:spPr bwMode="auto">
                    <a:xfrm flipV="1">
                      <a:off x="1318" y="1324"/>
                      <a:ext cx="672" cy="1"/>
                    </a:xfrm>
                    <a:prstGeom prst="line">
                      <a:avLst/>
                    </a:prstGeom>
                    <a:noFill/>
                    <a:ln w="12699">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lstStyle/>
                    <a:p>
                      <a:endParaRPr lang="zh-CN" altLang="en-US"/>
                    </a:p>
                  </p:txBody>
                </p:sp>
                <p:sp>
                  <p:nvSpPr>
                    <p:cNvPr id="65587" name="Line 47">
                      <a:extLst>
                        <a:ext uri="{FF2B5EF4-FFF2-40B4-BE49-F238E27FC236}">
                          <a16:creationId xmlns:a16="http://schemas.microsoft.com/office/drawing/2014/main" id="{0F4F5C31-5013-4387-A2CB-37B80A075558}"/>
                        </a:ext>
                      </a:extLst>
                    </p:cNvPr>
                    <p:cNvSpPr>
                      <a:spLocks noChangeShapeType="1"/>
                    </p:cNvSpPr>
                    <p:nvPr/>
                  </p:nvSpPr>
                  <p:spPr bwMode="auto">
                    <a:xfrm flipV="1">
                      <a:off x="1324" y="1459"/>
                      <a:ext cx="672" cy="1"/>
                    </a:xfrm>
                    <a:prstGeom prst="line">
                      <a:avLst/>
                    </a:prstGeom>
                    <a:noFill/>
                    <a:ln w="12699">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lstStyle/>
                    <a:p>
                      <a:endParaRPr lang="zh-CN" altLang="en-US"/>
                    </a:p>
                  </p:txBody>
                </p:sp>
                <p:sp>
                  <p:nvSpPr>
                    <p:cNvPr id="65588" name="Line 48">
                      <a:extLst>
                        <a:ext uri="{FF2B5EF4-FFF2-40B4-BE49-F238E27FC236}">
                          <a16:creationId xmlns:a16="http://schemas.microsoft.com/office/drawing/2014/main" id="{15CB1E97-2604-4AD3-9BDF-64351C7579F2}"/>
                        </a:ext>
                      </a:extLst>
                    </p:cNvPr>
                    <p:cNvSpPr>
                      <a:spLocks noChangeShapeType="1"/>
                    </p:cNvSpPr>
                    <p:nvPr/>
                  </p:nvSpPr>
                  <p:spPr bwMode="auto">
                    <a:xfrm flipV="1">
                      <a:off x="1318" y="1612"/>
                      <a:ext cx="672" cy="1"/>
                    </a:xfrm>
                    <a:prstGeom prst="line">
                      <a:avLst/>
                    </a:prstGeom>
                    <a:noFill/>
                    <a:ln w="12699">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lstStyle/>
                    <a:p>
                      <a:endParaRPr lang="zh-CN" altLang="en-US"/>
                    </a:p>
                  </p:txBody>
                </p:sp>
                <p:sp>
                  <p:nvSpPr>
                    <p:cNvPr id="65589" name="Line 49">
                      <a:extLst>
                        <a:ext uri="{FF2B5EF4-FFF2-40B4-BE49-F238E27FC236}">
                          <a16:creationId xmlns:a16="http://schemas.microsoft.com/office/drawing/2014/main" id="{122CCFEE-48A6-4E59-8744-DC343CF23908}"/>
                        </a:ext>
                      </a:extLst>
                    </p:cNvPr>
                    <p:cNvSpPr>
                      <a:spLocks noChangeShapeType="1"/>
                    </p:cNvSpPr>
                    <p:nvPr/>
                  </p:nvSpPr>
                  <p:spPr bwMode="auto">
                    <a:xfrm flipV="1">
                      <a:off x="1312" y="1753"/>
                      <a:ext cx="672" cy="1"/>
                    </a:xfrm>
                    <a:prstGeom prst="line">
                      <a:avLst/>
                    </a:prstGeom>
                    <a:noFill/>
                    <a:ln w="12699">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lstStyle/>
                    <a:p>
                      <a:endParaRPr lang="zh-CN" altLang="en-US"/>
                    </a:p>
                  </p:txBody>
                </p:sp>
              </p:grpSp>
            </p:grpSp>
          </p:grpSp>
          <p:grpSp>
            <p:nvGrpSpPr>
              <p:cNvPr id="65567" name="Group 50">
                <a:extLst>
                  <a:ext uri="{FF2B5EF4-FFF2-40B4-BE49-F238E27FC236}">
                    <a16:creationId xmlns:a16="http://schemas.microsoft.com/office/drawing/2014/main" id="{F7F1CA38-72D9-40DC-9DB0-BB5EB7FF74DA}"/>
                  </a:ext>
                </a:extLst>
              </p:cNvPr>
              <p:cNvGrpSpPr>
                <a:grpSpLocks/>
              </p:cNvGrpSpPr>
              <p:nvPr/>
            </p:nvGrpSpPr>
            <p:grpSpPr bwMode="auto">
              <a:xfrm>
                <a:off x="6342" y="3702"/>
                <a:ext cx="652" cy="656"/>
                <a:chOff x="6181" y="3811"/>
                <a:chExt cx="1074" cy="1082"/>
              </a:xfrm>
            </p:grpSpPr>
            <p:graphicFrame>
              <p:nvGraphicFramePr>
                <p:cNvPr id="65579" name="Object 51">
                  <a:extLst>
                    <a:ext uri="{FF2B5EF4-FFF2-40B4-BE49-F238E27FC236}">
                      <a16:creationId xmlns:a16="http://schemas.microsoft.com/office/drawing/2014/main" id="{B5F415DD-30E6-450A-9750-732011778C32}"/>
                    </a:ext>
                  </a:extLst>
                </p:cNvPr>
                <p:cNvGraphicFramePr>
                  <a:graphicFrameLocks noChangeAspect="1"/>
                </p:cNvGraphicFramePr>
                <p:nvPr/>
              </p:nvGraphicFramePr>
              <p:xfrm>
                <a:off x="6181" y="3811"/>
                <a:ext cx="967" cy="975"/>
              </p:xfrm>
              <a:graphic>
                <a:graphicData uri="http://schemas.openxmlformats.org/presentationml/2006/ole">
                  <mc:AlternateContent xmlns:mc="http://schemas.openxmlformats.org/markup-compatibility/2006">
                    <mc:Choice xmlns:v="urn:schemas-microsoft-com:vml" Requires="v">
                      <p:oleObj r:id="rId6" imgW="1142857" imgH="1152381" progId="">
                        <p:embed/>
                      </p:oleObj>
                    </mc:Choice>
                    <mc:Fallback>
                      <p:oleObj r:id="rId6" imgW="1142857" imgH="1152381" progId="">
                        <p:embed/>
                        <p:pic>
                          <p:nvPicPr>
                            <p:cNvPr id="65579" name="Object 51">
                              <a:extLst>
                                <a:ext uri="{FF2B5EF4-FFF2-40B4-BE49-F238E27FC236}">
                                  <a16:creationId xmlns:a16="http://schemas.microsoft.com/office/drawing/2014/main" id="{B5F415DD-30E6-450A-9750-732011778C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81" y="3811"/>
                              <a:ext cx="967" cy="975"/>
                            </a:xfrm>
                            <a:prstGeom prst="rect">
                              <a:avLst/>
                            </a:prstGeom>
                            <a:noFill/>
                            <a:ln>
                              <a:noFill/>
                            </a:ln>
                            <a:effectLst/>
                            <a:extLst>
                              <a:ext uri="{909E8E84-426E-40DD-AFC4-6F175D3DCCD1}">
                                <a14:hiddenFill xmlns:a14="http://schemas.microsoft.com/office/drawing/2010/main">
                                  <a:solidFill>
                                    <a:srgbClr val="808000"/>
                                  </a:solidFill>
                                </a14:hiddenFill>
                              </a:ext>
                              <a:ext uri="{91240B29-F687-4F45-9708-019B960494DF}">
                                <a14:hiddenLine xmlns:a14="http://schemas.microsoft.com/office/drawing/2010/main" w="12699">
                                  <a:solidFill>
                                    <a:srgbClr val="FFFFCC"/>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oleObj>
                    </mc:Fallback>
                  </mc:AlternateContent>
                </a:graphicData>
              </a:graphic>
            </p:graphicFrame>
            <p:graphicFrame>
              <p:nvGraphicFramePr>
                <p:cNvPr id="65580" name="Object 52">
                  <a:extLst>
                    <a:ext uri="{FF2B5EF4-FFF2-40B4-BE49-F238E27FC236}">
                      <a16:creationId xmlns:a16="http://schemas.microsoft.com/office/drawing/2014/main" id="{5BB7D732-F0AF-40EB-A1B6-C25083F1B783}"/>
                    </a:ext>
                  </a:extLst>
                </p:cNvPr>
                <p:cNvGraphicFramePr>
                  <a:graphicFrameLocks noChangeAspect="1"/>
                </p:cNvGraphicFramePr>
                <p:nvPr/>
              </p:nvGraphicFramePr>
              <p:xfrm>
                <a:off x="6235" y="3865"/>
                <a:ext cx="967" cy="975"/>
              </p:xfrm>
              <a:graphic>
                <a:graphicData uri="http://schemas.openxmlformats.org/presentationml/2006/ole">
                  <mc:AlternateContent xmlns:mc="http://schemas.openxmlformats.org/markup-compatibility/2006">
                    <mc:Choice xmlns:v="urn:schemas-microsoft-com:vml" Requires="v">
                      <p:oleObj r:id="rId8" imgW="1142857" imgH="1152381" progId="">
                        <p:embed/>
                      </p:oleObj>
                    </mc:Choice>
                    <mc:Fallback>
                      <p:oleObj r:id="rId8" imgW="1142857" imgH="1152381" progId="">
                        <p:embed/>
                        <p:pic>
                          <p:nvPicPr>
                            <p:cNvPr id="65580" name="Object 52">
                              <a:extLst>
                                <a:ext uri="{FF2B5EF4-FFF2-40B4-BE49-F238E27FC236}">
                                  <a16:creationId xmlns:a16="http://schemas.microsoft.com/office/drawing/2014/main" id="{5BB7D732-F0AF-40EB-A1B6-C25083F1B7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35" y="3865"/>
                              <a:ext cx="967" cy="975"/>
                            </a:xfrm>
                            <a:prstGeom prst="rect">
                              <a:avLst/>
                            </a:prstGeom>
                            <a:noFill/>
                            <a:ln>
                              <a:noFill/>
                            </a:ln>
                            <a:effectLst/>
                            <a:extLst>
                              <a:ext uri="{909E8E84-426E-40DD-AFC4-6F175D3DCCD1}">
                                <a14:hiddenFill xmlns:a14="http://schemas.microsoft.com/office/drawing/2010/main">
                                  <a:solidFill>
                                    <a:srgbClr val="808000"/>
                                  </a:solidFill>
                                </a14:hiddenFill>
                              </a:ext>
                              <a:ext uri="{91240B29-F687-4F45-9708-019B960494DF}">
                                <a14:hiddenLine xmlns:a14="http://schemas.microsoft.com/office/drawing/2010/main" w="12699">
                                  <a:solidFill>
                                    <a:srgbClr val="FFFFCC"/>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oleObj>
                    </mc:Fallback>
                  </mc:AlternateContent>
                </a:graphicData>
              </a:graphic>
            </p:graphicFrame>
            <p:graphicFrame>
              <p:nvGraphicFramePr>
                <p:cNvPr id="65581" name="Object 53">
                  <a:extLst>
                    <a:ext uri="{FF2B5EF4-FFF2-40B4-BE49-F238E27FC236}">
                      <a16:creationId xmlns:a16="http://schemas.microsoft.com/office/drawing/2014/main" id="{050BC391-B700-45D8-85E4-7EFF8A54C6CF}"/>
                    </a:ext>
                  </a:extLst>
                </p:cNvPr>
                <p:cNvGraphicFramePr>
                  <a:graphicFrameLocks noChangeAspect="1"/>
                </p:cNvGraphicFramePr>
                <p:nvPr/>
              </p:nvGraphicFramePr>
              <p:xfrm>
                <a:off x="6288" y="3918"/>
                <a:ext cx="967" cy="975"/>
              </p:xfrm>
              <a:graphic>
                <a:graphicData uri="http://schemas.openxmlformats.org/presentationml/2006/ole">
                  <mc:AlternateContent xmlns:mc="http://schemas.openxmlformats.org/markup-compatibility/2006">
                    <mc:Choice xmlns:v="urn:schemas-microsoft-com:vml" Requires="v">
                      <p:oleObj r:id="rId9" imgW="1142857" imgH="1152381" progId="">
                        <p:embed/>
                      </p:oleObj>
                    </mc:Choice>
                    <mc:Fallback>
                      <p:oleObj r:id="rId9" imgW="1142857" imgH="1152381" progId="">
                        <p:embed/>
                        <p:pic>
                          <p:nvPicPr>
                            <p:cNvPr id="65581" name="Object 53">
                              <a:extLst>
                                <a:ext uri="{FF2B5EF4-FFF2-40B4-BE49-F238E27FC236}">
                                  <a16:creationId xmlns:a16="http://schemas.microsoft.com/office/drawing/2014/main" id="{050BC391-B700-45D8-85E4-7EFF8A54C6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88" y="3918"/>
                              <a:ext cx="967" cy="9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28575" algn="ctr">
                                  <a:solidFill>
                                    <a:schemeClr val="hlink"/>
                                  </a:solidFill>
                                  <a:miter lim="800000"/>
                                  <a:headEnd type="none" w="sm" len="sm"/>
                                  <a:tailEnd type="none" w="sm" len="lg"/>
                                </a14:hiddenLine>
                              </a:ext>
                              <a:ext uri="{AF507438-7753-43E0-B8FC-AC1667EBCBE1}">
                                <a14:hiddenEffects xmlns:a14="http://schemas.microsoft.com/office/drawing/2010/main">
                                  <a:effectLst>
                                    <a:outerShdw dist="35921" dir="2700000" algn="ctr" rotWithShape="0">
                                      <a:srgbClr val="000000"/>
                                    </a:outerShdw>
                                  </a:effectLst>
                                </a14:hiddenEffects>
                              </a:ext>
                            </a:extLst>
                          </p:spPr>
                        </p:pic>
                      </p:oleObj>
                    </mc:Fallback>
                  </mc:AlternateContent>
                </a:graphicData>
              </a:graphic>
            </p:graphicFrame>
          </p:grpSp>
          <p:grpSp>
            <p:nvGrpSpPr>
              <p:cNvPr id="65568" name="Group 54">
                <a:extLst>
                  <a:ext uri="{FF2B5EF4-FFF2-40B4-BE49-F238E27FC236}">
                    <a16:creationId xmlns:a16="http://schemas.microsoft.com/office/drawing/2014/main" id="{CAB33EE2-54B0-4AF0-BEAA-AEDC50D1BF84}"/>
                  </a:ext>
                </a:extLst>
              </p:cNvPr>
              <p:cNvGrpSpPr>
                <a:grpSpLocks/>
              </p:cNvGrpSpPr>
              <p:nvPr/>
            </p:nvGrpSpPr>
            <p:grpSpPr bwMode="auto">
              <a:xfrm>
                <a:off x="7804" y="3704"/>
                <a:ext cx="644" cy="652"/>
                <a:chOff x="7448" y="3963"/>
                <a:chExt cx="1061" cy="1075"/>
              </a:xfrm>
            </p:grpSpPr>
            <p:graphicFrame>
              <p:nvGraphicFramePr>
                <p:cNvPr id="65576" name="Object 55">
                  <a:extLst>
                    <a:ext uri="{FF2B5EF4-FFF2-40B4-BE49-F238E27FC236}">
                      <a16:creationId xmlns:a16="http://schemas.microsoft.com/office/drawing/2014/main" id="{3151E4DD-6E7B-46C1-B63A-9E2320910B7E}"/>
                    </a:ext>
                  </a:extLst>
                </p:cNvPr>
                <p:cNvGraphicFramePr>
                  <a:graphicFrameLocks noChangeAspect="1"/>
                </p:cNvGraphicFramePr>
                <p:nvPr/>
              </p:nvGraphicFramePr>
              <p:xfrm>
                <a:off x="7448" y="3963"/>
                <a:ext cx="975" cy="967"/>
              </p:xfrm>
              <a:graphic>
                <a:graphicData uri="http://schemas.openxmlformats.org/presentationml/2006/ole">
                  <mc:AlternateContent xmlns:mc="http://schemas.openxmlformats.org/markup-compatibility/2006">
                    <mc:Choice xmlns:v="urn:schemas-microsoft-com:vml" Requires="v">
                      <p:oleObj r:id="rId10" imgW="1152381" imgH="1142857" progId="">
                        <p:embed/>
                      </p:oleObj>
                    </mc:Choice>
                    <mc:Fallback>
                      <p:oleObj r:id="rId10" imgW="1152381" imgH="1142857" progId="">
                        <p:embed/>
                        <p:pic>
                          <p:nvPicPr>
                            <p:cNvPr id="65576" name="Object 55">
                              <a:extLst>
                                <a:ext uri="{FF2B5EF4-FFF2-40B4-BE49-F238E27FC236}">
                                  <a16:creationId xmlns:a16="http://schemas.microsoft.com/office/drawing/2014/main" id="{3151E4DD-6E7B-46C1-B63A-9E2320910B7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48" y="3963"/>
                              <a:ext cx="975" cy="967"/>
                            </a:xfrm>
                            <a:prstGeom prst="rect">
                              <a:avLst/>
                            </a:prstGeom>
                            <a:noFill/>
                            <a:ln>
                              <a:noFill/>
                            </a:ln>
                            <a:effectLst/>
                            <a:extLst>
                              <a:ext uri="{909E8E84-426E-40DD-AFC4-6F175D3DCCD1}">
                                <a14:hiddenFill xmlns:a14="http://schemas.microsoft.com/office/drawing/2010/main">
                                  <a:solidFill>
                                    <a:srgbClr val="808000"/>
                                  </a:solidFill>
                                </a14:hiddenFill>
                              </a:ext>
                              <a:ext uri="{91240B29-F687-4F45-9708-019B960494DF}">
                                <a14:hiddenLine xmlns:a14="http://schemas.microsoft.com/office/drawing/2010/main" w="12699">
                                  <a:solidFill>
                                    <a:srgbClr val="FFFFCC"/>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oleObj>
                    </mc:Fallback>
                  </mc:AlternateContent>
                </a:graphicData>
              </a:graphic>
            </p:graphicFrame>
            <p:graphicFrame>
              <p:nvGraphicFramePr>
                <p:cNvPr id="65577" name="Object 56">
                  <a:extLst>
                    <a:ext uri="{FF2B5EF4-FFF2-40B4-BE49-F238E27FC236}">
                      <a16:creationId xmlns:a16="http://schemas.microsoft.com/office/drawing/2014/main" id="{2D7556B1-C08C-49E6-A3A6-CF86F585C535}"/>
                    </a:ext>
                  </a:extLst>
                </p:cNvPr>
                <p:cNvGraphicFramePr>
                  <a:graphicFrameLocks noChangeAspect="1"/>
                </p:cNvGraphicFramePr>
                <p:nvPr/>
              </p:nvGraphicFramePr>
              <p:xfrm>
                <a:off x="7502" y="4018"/>
                <a:ext cx="975" cy="967"/>
              </p:xfrm>
              <a:graphic>
                <a:graphicData uri="http://schemas.openxmlformats.org/presentationml/2006/ole">
                  <mc:AlternateContent xmlns:mc="http://schemas.openxmlformats.org/markup-compatibility/2006">
                    <mc:Choice xmlns:v="urn:schemas-microsoft-com:vml" Requires="v">
                      <p:oleObj r:id="rId12" imgW="1152381" imgH="1142857" progId="">
                        <p:embed/>
                      </p:oleObj>
                    </mc:Choice>
                    <mc:Fallback>
                      <p:oleObj r:id="rId12" imgW="1152381" imgH="1142857" progId="">
                        <p:embed/>
                        <p:pic>
                          <p:nvPicPr>
                            <p:cNvPr id="65577" name="Object 56">
                              <a:extLst>
                                <a:ext uri="{FF2B5EF4-FFF2-40B4-BE49-F238E27FC236}">
                                  <a16:creationId xmlns:a16="http://schemas.microsoft.com/office/drawing/2014/main" id="{2D7556B1-C08C-49E6-A3A6-CF86F585C53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02" y="4018"/>
                              <a:ext cx="975" cy="967"/>
                            </a:xfrm>
                            <a:prstGeom prst="rect">
                              <a:avLst/>
                            </a:prstGeom>
                            <a:noFill/>
                            <a:ln>
                              <a:noFill/>
                            </a:ln>
                            <a:effectLst/>
                            <a:extLst>
                              <a:ext uri="{909E8E84-426E-40DD-AFC4-6F175D3DCCD1}">
                                <a14:hiddenFill xmlns:a14="http://schemas.microsoft.com/office/drawing/2010/main">
                                  <a:solidFill>
                                    <a:srgbClr val="808000"/>
                                  </a:solidFill>
                                </a14:hiddenFill>
                              </a:ext>
                              <a:ext uri="{91240B29-F687-4F45-9708-019B960494DF}">
                                <a14:hiddenLine xmlns:a14="http://schemas.microsoft.com/office/drawing/2010/main" w="12699">
                                  <a:solidFill>
                                    <a:srgbClr val="FFFFCC"/>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oleObj>
                    </mc:Fallback>
                  </mc:AlternateContent>
                </a:graphicData>
              </a:graphic>
            </p:graphicFrame>
            <p:graphicFrame>
              <p:nvGraphicFramePr>
                <p:cNvPr id="65578" name="Object 57">
                  <a:extLst>
                    <a:ext uri="{FF2B5EF4-FFF2-40B4-BE49-F238E27FC236}">
                      <a16:creationId xmlns:a16="http://schemas.microsoft.com/office/drawing/2014/main" id="{28F32189-8FE3-494C-B55C-DA09F71DAE88}"/>
                    </a:ext>
                  </a:extLst>
                </p:cNvPr>
                <p:cNvGraphicFramePr>
                  <a:graphicFrameLocks noChangeAspect="1"/>
                </p:cNvGraphicFramePr>
                <p:nvPr/>
              </p:nvGraphicFramePr>
              <p:xfrm>
                <a:off x="7534" y="4071"/>
                <a:ext cx="975" cy="967"/>
              </p:xfrm>
              <a:graphic>
                <a:graphicData uri="http://schemas.openxmlformats.org/presentationml/2006/ole">
                  <mc:AlternateContent xmlns:mc="http://schemas.openxmlformats.org/markup-compatibility/2006">
                    <mc:Choice xmlns:v="urn:schemas-microsoft-com:vml" Requires="v">
                      <p:oleObj r:id="rId13" imgW="1152381" imgH="1142857" progId="">
                        <p:embed/>
                      </p:oleObj>
                    </mc:Choice>
                    <mc:Fallback>
                      <p:oleObj r:id="rId13" imgW="1152381" imgH="1142857" progId="">
                        <p:embed/>
                        <p:pic>
                          <p:nvPicPr>
                            <p:cNvPr id="65578" name="Object 57">
                              <a:extLst>
                                <a:ext uri="{FF2B5EF4-FFF2-40B4-BE49-F238E27FC236}">
                                  <a16:creationId xmlns:a16="http://schemas.microsoft.com/office/drawing/2014/main" id="{28F32189-8FE3-494C-B55C-DA09F71DAE8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34" y="4071"/>
                              <a:ext cx="975" cy="967"/>
                            </a:xfrm>
                            <a:prstGeom prst="rect">
                              <a:avLst/>
                            </a:prstGeom>
                            <a:noFill/>
                            <a:ln>
                              <a:noFill/>
                            </a:ln>
                            <a:effectLst/>
                            <a:extLst>
                              <a:ext uri="{909E8E84-426E-40DD-AFC4-6F175D3DCCD1}">
                                <a14:hiddenFill xmlns:a14="http://schemas.microsoft.com/office/drawing/2010/main">
                                  <a:solidFill>
                                    <a:srgbClr val="808000"/>
                                  </a:solidFill>
                                </a14:hiddenFill>
                              </a:ext>
                              <a:ext uri="{91240B29-F687-4F45-9708-019B960494DF}">
                                <a14:hiddenLine xmlns:a14="http://schemas.microsoft.com/office/drawing/2010/main" w="12699">
                                  <a:solidFill>
                                    <a:srgbClr val="FFFFCC"/>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oleObj>
                    </mc:Fallback>
                  </mc:AlternateContent>
                </a:graphicData>
              </a:graphic>
            </p:graphicFrame>
          </p:grpSp>
          <p:graphicFrame>
            <p:nvGraphicFramePr>
              <p:cNvPr id="65569" name="Object 58">
                <a:extLst>
                  <a:ext uri="{FF2B5EF4-FFF2-40B4-BE49-F238E27FC236}">
                    <a16:creationId xmlns:a16="http://schemas.microsoft.com/office/drawing/2014/main" id="{972D4C8F-E5E9-441F-B8D0-A1039463D202}"/>
                  </a:ext>
                </a:extLst>
              </p:cNvPr>
              <p:cNvGraphicFramePr>
                <a:graphicFrameLocks noChangeAspect="1"/>
              </p:cNvGraphicFramePr>
              <p:nvPr/>
            </p:nvGraphicFramePr>
            <p:xfrm>
              <a:off x="2214" y="3732"/>
              <a:ext cx="602" cy="596"/>
            </p:xfrm>
            <a:graphic>
              <a:graphicData uri="http://schemas.openxmlformats.org/presentationml/2006/ole">
                <mc:AlternateContent xmlns:mc="http://schemas.openxmlformats.org/markup-compatibility/2006">
                  <mc:Choice xmlns:v="urn:schemas-microsoft-com:vml" Requires="v">
                    <p:oleObj r:id="rId14" imgW="1171429" imgH="1162212" progId="">
                      <p:embed/>
                    </p:oleObj>
                  </mc:Choice>
                  <mc:Fallback>
                    <p:oleObj r:id="rId14" imgW="1171429" imgH="1162212" progId="">
                      <p:embed/>
                      <p:pic>
                        <p:nvPicPr>
                          <p:cNvPr id="65569" name="Object 58">
                            <a:extLst>
                              <a:ext uri="{FF2B5EF4-FFF2-40B4-BE49-F238E27FC236}">
                                <a16:creationId xmlns:a16="http://schemas.microsoft.com/office/drawing/2014/main" id="{972D4C8F-E5E9-441F-B8D0-A1039463D2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4" y="3732"/>
                            <a:ext cx="602" cy="596"/>
                          </a:xfrm>
                          <a:prstGeom prst="rect">
                            <a:avLst/>
                          </a:prstGeom>
                          <a:noFill/>
                          <a:ln>
                            <a:noFill/>
                          </a:ln>
                          <a:effectLst/>
                          <a:extLst>
                            <a:ext uri="{909E8E84-426E-40DD-AFC4-6F175D3DCCD1}">
                              <a14:hiddenFill xmlns:a14="http://schemas.microsoft.com/office/drawing/2010/main">
                                <a:solidFill>
                                  <a:srgbClr val="808000"/>
                                </a:solidFill>
                              </a14:hiddenFill>
                            </a:ext>
                            <a:ext uri="{91240B29-F687-4F45-9708-019B960494DF}">
                              <a14:hiddenLine xmlns:a14="http://schemas.microsoft.com/office/drawing/2010/main" w="12699">
                                <a:solidFill>
                                  <a:srgbClr val="FFFFCC"/>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oleObj>
                  </mc:Fallback>
                </mc:AlternateContent>
              </a:graphicData>
            </a:graphic>
          </p:graphicFrame>
          <p:grpSp>
            <p:nvGrpSpPr>
              <p:cNvPr id="65570" name="Group 59">
                <a:extLst>
                  <a:ext uri="{FF2B5EF4-FFF2-40B4-BE49-F238E27FC236}">
                    <a16:creationId xmlns:a16="http://schemas.microsoft.com/office/drawing/2014/main" id="{3A0180FE-E6BB-4F9E-BF2B-8DD5828B8FAF}"/>
                  </a:ext>
                </a:extLst>
              </p:cNvPr>
              <p:cNvGrpSpPr>
                <a:grpSpLocks/>
              </p:cNvGrpSpPr>
              <p:nvPr/>
            </p:nvGrpSpPr>
            <p:grpSpPr bwMode="auto">
              <a:xfrm>
                <a:off x="7028" y="4745"/>
                <a:ext cx="756" cy="529"/>
                <a:chOff x="7007" y="5267"/>
                <a:chExt cx="756" cy="529"/>
              </a:xfrm>
            </p:grpSpPr>
            <p:sp>
              <p:nvSpPr>
                <p:cNvPr id="65574" name="Text Box 60">
                  <a:extLst>
                    <a:ext uri="{FF2B5EF4-FFF2-40B4-BE49-F238E27FC236}">
                      <a16:creationId xmlns:a16="http://schemas.microsoft.com/office/drawing/2014/main" id="{4B9DDBF2-1963-4E94-BBDD-38051A57898B}"/>
                    </a:ext>
                  </a:extLst>
                </p:cNvPr>
                <p:cNvSpPr txBox="1">
                  <a:spLocks noChangeArrowheads="1"/>
                </p:cNvSpPr>
                <p:nvPr/>
              </p:nvSpPr>
              <p:spPr bwMode="auto">
                <a:xfrm>
                  <a:off x="7007" y="5267"/>
                  <a:ext cx="750" cy="52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ClrTx/>
                    <a:buFontTx/>
                    <a:buNone/>
                  </a:pPr>
                  <a:r>
                    <a:rPr lang="zh-CN" altLang="en-US" sz="1600">
                      <a:solidFill>
                        <a:srgbClr val="000000"/>
                      </a:solidFill>
                      <a:latin typeface="Times New Roman" panose="02020603050405020304" pitchFamily="18" charset="0"/>
                    </a:rPr>
                    <a:t>量 化</a:t>
                  </a:r>
                  <a:endParaRPr lang="zh-CN" altLang="en-US" sz="3600"/>
                </a:p>
              </p:txBody>
            </p:sp>
            <p:sp>
              <p:nvSpPr>
                <p:cNvPr id="65575" name="Rectangle 61">
                  <a:extLst>
                    <a:ext uri="{FF2B5EF4-FFF2-40B4-BE49-F238E27FC236}">
                      <a16:creationId xmlns:a16="http://schemas.microsoft.com/office/drawing/2014/main" id="{DDBEB045-665C-4F77-A6A3-005871D4317A}"/>
                    </a:ext>
                  </a:extLst>
                </p:cNvPr>
                <p:cNvSpPr>
                  <a:spLocks noChangeArrowheads="1"/>
                </p:cNvSpPr>
                <p:nvPr/>
              </p:nvSpPr>
              <p:spPr bwMode="auto">
                <a:xfrm>
                  <a:off x="7033" y="5292"/>
                  <a:ext cx="730" cy="410"/>
                </a:xfrm>
                <a:prstGeom prst="rect">
                  <a:avLst/>
                </a:prstGeom>
                <a:noFill/>
                <a:ln w="28575" algn="ctr">
                  <a:solidFill>
                    <a:schemeClr val="hlink"/>
                  </a:solidFill>
                  <a:miter lim="800000"/>
                  <a:headEnd type="none" w="sm" len="sm"/>
                  <a:tailEnd type="none" w="sm" len="sm"/>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600" b="0"/>
                </a:p>
              </p:txBody>
            </p:sp>
          </p:grpSp>
          <p:grpSp>
            <p:nvGrpSpPr>
              <p:cNvPr id="65571" name="Group 62">
                <a:extLst>
                  <a:ext uri="{FF2B5EF4-FFF2-40B4-BE49-F238E27FC236}">
                    <a16:creationId xmlns:a16="http://schemas.microsoft.com/office/drawing/2014/main" id="{3ED4E121-B952-4AE8-B9DE-6DC05ADCAD72}"/>
                  </a:ext>
                </a:extLst>
              </p:cNvPr>
              <p:cNvGrpSpPr>
                <a:grpSpLocks/>
              </p:cNvGrpSpPr>
              <p:nvPr/>
            </p:nvGrpSpPr>
            <p:grpSpPr bwMode="auto">
              <a:xfrm>
                <a:off x="7012" y="4211"/>
                <a:ext cx="756" cy="529"/>
                <a:chOff x="7007" y="5267"/>
                <a:chExt cx="756" cy="529"/>
              </a:xfrm>
            </p:grpSpPr>
            <p:sp>
              <p:nvSpPr>
                <p:cNvPr id="65572" name="Text Box 63">
                  <a:extLst>
                    <a:ext uri="{FF2B5EF4-FFF2-40B4-BE49-F238E27FC236}">
                      <a16:creationId xmlns:a16="http://schemas.microsoft.com/office/drawing/2014/main" id="{8976382B-9426-4E9A-9B13-25A28E0D3626}"/>
                    </a:ext>
                  </a:extLst>
                </p:cNvPr>
                <p:cNvSpPr txBox="1">
                  <a:spLocks noChangeArrowheads="1"/>
                </p:cNvSpPr>
                <p:nvPr/>
              </p:nvSpPr>
              <p:spPr bwMode="auto">
                <a:xfrm>
                  <a:off x="7007" y="5267"/>
                  <a:ext cx="750" cy="52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ClrTx/>
                    <a:buFontTx/>
                    <a:buNone/>
                  </a:pPr>
                  <a:r>
                    <a:rPr lang="zh-CN" altLang="en-US" sz="1600">
                      <a:solidFill>
                        <a:srgbClr val="000000"/>
                      </a:solidFill>
                      <a:latin typeface="Times New Roman" panose="02020603050405020304" pitchFamily="18" charset="0"/>
                    </a:rPr>
                    <a:t>量 化</a:t>
                  </a:r>
                  <a:endParaRPr lang="zh-CN" altLang="en-US" sz="3600"/>
                </a:p>
              </p:txBody>
            </p:sp>
            <p:sp>
              <p:nvSpPr>
                <p:cNvPr id="65573" name="Rectangle 64">
                  <a:extLst>
                    <a:ext uri="{FF2B5EF4-FFF2-40B4-BE49-F238E27FC236}">
                      <a16:creationId xmlns:a16="http://schemas.microsoft.com/office/drawing/2014/main" id="{1C43EB26-A520-48F4-B51E-1947EA7F2C50}"/>
                    </a:ext>
                  </a:extLst>
                </p:cNvPr>
                <p:cNvSpPr>
                  <a:spLocks noChangeArrowheads="1"/>
                </p:cNvSpPr>
                <p:nvPr/>
              </p:nvSpPr>
              <p:spPr bwMode="auto">
                <a:xfrm>
                  <a:off x="7033" y="5292"/>
                  <a:ext cx="730" cy="410"/>
                </a:xfrm>
                <a:prstGeom prst="rect">
                  <a:avLst/>
                </a:prstGeom>
                <a:noFill/>
                <a:ln w="28575" algn="ctr">
                  <a:solidFill>
                    <a:schemeClr val="hlink"/>
                  </a:solidFill>
                  <a:miter lim="800000"/>
                  <a:headEnd type="none" w="sm" len="sm"/>
                  <a:tailEnd type="none" w="sm" len="sm"/>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600" b="0"/>
                </a:p>
              </p:txBody>
            </p:sp>
          </p:grpSp>
        </p:grpSp>
      </p:grpSp>
      <p:sp>
        <p:nvSpPr>
          <p:cNvPr id="178241" name="Rectangle 65">
            <a:extLst>
              <a:ext uri="{FF2B5EF4-FFF2-40B4-BE49-F238E27FC236}">
                <a16:creationId xmlns:a16="http://schemas.microsoft.com/office/drawing/2014/main" id="{FC2B3090-EC24-40EA-8877-C999096B6E50}"/>
              </a:ext>
            </a:extLst>
          </p:cNvPr>
          <p:cNvSpPr>
            <a:spLocks noGrp="1" noChangeArrowheads="1"/>
          </p:cNvSpPr>
          <p:nvPr>
            <p:ph type="body" idx="1"/>
          </p:nvPr>
        </p:nvSpPr>
        <p:spPr>
          <a:xfrm>
            <a:off x="2101851" y="1266826"/>
            <a:ext cx="8385175" cy="1154113"/>
          </a:xfrm>
          <a:noFill/>
        </p:spPr>
        <p:txBody>
          <a:bodyPr vert="horz" wrap="square" lIns="90343" tIns="45176" rIns="90343" bIns="45176" numCol="1" anchor="t" anchorCtr="0" compatLnSpc="1"/>
          <a:lstStyle/>
          <a:p>
            <a:pPr eaLnBrk="1" hangingPunct="1"/>
            <a:r>
              <a:rPr lang="zh-CN" altLang="en-US" sz="2200"/>
              <a:t>从现实世界中获得数字图像的过程称为图像的“获取”</a:t>
            </a:r>
          </a:p>
          <a:p>
            <a:pPr eaLnBrk="1" hangingPunct="1"/>
            <a:r>
              <a:rPr lang="zh-CN" altLang="en-US" sz="2200"/>
              <a:t>常用的图像获取设备：扫描仪、数码相机、摄像头、摄像机等</a:t>
            </a:r>
          </a:p>
          <a:p>
            <a:pPr eaLnBrk="1" hangingPunct="1"/>
            <a:r>
              <a:rPr lang="zh-CN" altLang="en-US" sz="2200"/>
              <a:t>图像获取过程： </a:t>
            </a:r>
          </a:p>
        </p:txBody>
      </p:sp>
      <p:sp>
        <p:nvSpPr>
          <p:cNvPr id="178242" name="AutoShape 66">
            <a:extLst>
              <a:ext uri="{FF2B5EF4-FFF2-40B4-BE49-F238E27FC236}">
                <a16:creationId xmlns:a16="http://schemas.microsoft.com/office/drawing/2014/main" id="{531B03F2-AF3F-4289-A70B-0DBBDE4D9394}"/>
              </a:ext>
            </a:extLst>
          </p:cNvPr>
          <p:cNvSpPr>
            <a:spLocks noChangeArrowheads="1"/>
          </p:cNvSpPr>
          <p:nvPr/>
        </p:nvSpPr>
        <p:spPr bwMode="auto">
          <a:xfrm>
            <a:off x="2208214" y="5229225"/>
            <a:ext cx="1800225" cy="1295400"/>
          </a:xfrm>
          <a:prstGeom prst="wedgeRoundRectCallout">
            <a:avLst>
              <a:gd name="adj1" fmla="val 32806"/>
              <a:gd name="adj2" fmla="val -116912"/>
              <a:gd name="adj3" fmla="val 16667"/>
            </a:avLst>
          </a:prstGeom>
          <a:solidFill>
            <a:schemeClr val="accent1"/>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zh-CN" altLang="en-US" sz="1800">
                <a:solidFill>
                  <a:srgbClr val="0000FF"/>
                </a:solidFill>
              </a:rPr>
              <a:t>将画面划分为 </a:t>
            </a:r>
            <a:r>
              <a:rPr lang="en-US" altLang="zh-CN" sz="1800">
                <a:solidFill>
                  <a:srgbClr val="0000FF"/>
                </a:solidFill>
              </a:rPr>
              <a:t>M × N</a:t>
            </a:r>
            <a:r>
              <a:rPr lang="zh-CN" altLang="en-US" sz="1800">
                <a:solidFill>
                  <a:srgbClr val="0000FF"/>
                </a:solidFill>
              </a:rPr>
              <a:t>个网格，每个网格称为 一个取样点 </a:t>
            </a:r>
          </a:p>
        </p:txBody>
      </p:sp>
      <p:sp>
        <p:nvSpPr>
          <p:cNvPr id="178243" name="AutoShape 67">
            <a:extLst>
              <a:ext uri="{FF2B5EF4-FFF2-40B4-BE49-F238E27FC236}">
                <a16:creationId xmlns:a16="http://schemas.microsoft.com/office/drawing/2014/main" id="{407ABA07-E03B-4C71-9984-C2F9E5D7AE4F}"/>
              </a:ext>
            </a:extLst>
          </p:cNvPr>
          <p:cNvSpPr>
            <a:spLocks noChangeArrowheads="1"/>
          </p:cNvSpPr>
          <p:nvPr/>
        </p:nvSpPr>
        <p:spPr bwMode="auto">
          <a:xfrm>
            <a:off x="4151314" y="5229225"/>
            <a:ext cx="1800225" cy="1295400"/>
          </a:xfrm>
          <a:prstGeom prst="wedgeRoundRectCallout">
            <a:avLst>
              <a:gd name="adj1" fmla="val 17282"/>
              <a:gd name="adj2" fmla="val -114463"/>
              <a:gd name="adj3" fmla="val 16667"/>
            </a:avLst>
          </a:prstGeom>
          <a:solidFill>
            <a:schemeClr val="accent1"/>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zh-CN" altLang="en-US" sz="1800">
                <a:solidFill>
                  <a:srgbClr val="0000FF"/>
                </a:solidFill>
              </a:rPr>
              <a:t>将彩色图像取样点的颜色分解成</a:t>
            </a:r>
            <a:r>
              <a:rPr lang="en-US" altLang="zh-CN" sz="1800">
                <a:solidFill>
                  <a:srgbClr val="0000FF"/>
                </a:solidFill>
              </a:rPr>
              <a:t>R</a:t>
            </a:r>
            <a:r>
              <a:rPr lang="zh-CN" altLang="en-US" sz="1800">
                <a:solidFill>
                  <a:srgbClr val="0000FF"/>
                </a:solidFill>
              </a:rPr>
              <a:t>，</a:t>
            </a:r>
            <a:r>
              <a:rPr lang="en-US" altLang="zh-CN" sz="1800">
                <a:solidFill>
                  <a:srgbClr val="0000FF"/>
                </a:solidFill>
              </a:rPr>
              <a:t>G</a:t>
            </a:r>
            <a:r>
              <a:rPr lang="zh-CN" altLang="en-US" sz="1800">
                <a:solidFill>
                  <a:srgbClr val="0000FF"/>
                </a:solidFill>
              </a:rPr>
              <a:t>，</a:t>
            </a:r>
            <a:r>
              <a:rPr lang="en-US" altLang="zh-CN" sz="1800">
                <a:solidFill>
                  <a:srgbClr val="0000FF"/>
                </a:solidFill>
              </a:rPr>
              <a:t>B</a:t>
            </a:r>
            <a:r>
              <a:rPr lang="zh-CN" altLang="en-US" sz="1800">
                <a:solidFill>
                  <a:srgbClr val="0000FF"/>
                </a:solidFill>
              </a:rPr>
              <a:t>三个基色</a:t>
            </a:r>
          </a:p>
        </p:txBody>
      </p:sp>
      <p:sp>
        <p:nvSpPr>
          <p:cNvPr id="178244" name="AutoShape 68">
            <a:extLst>
              <a:ext uri="{FF2B5EF4-FFF2-40B4-BE49-F238E27FC236}">
                <a16:creationId xmlns:a16="http://schemas.microsoft.com/office/drawing/2014/main" id="{4B9FBBBE-6DC9-4D43-B727-6399128AF011}"/>
              </a:ext>
            </a:extLst>
          </p:cNvPr>
          <p:cNvSpPr>
            <a:spLocks noChangeArrowheads="1"/>
          </p:cNvSpPr>
          <p:nvPr/>
        </p:nvSpPr>
        <p:spPr bwMode="auto">
          <a:xfrm>
            <a:off x="6240464" y="5372101"/>
            <a:ext cx="1800225" cy="1152525"/>
          </a:xfrm>
          <a:prstGeom prst="wedgeRoundRectCallout">
            <a:avLst>
              <a:gd name="adj1" fmla="val -7935"/>
              <a:gd name="adj2" fmla="val -83194"/>
              <a:gd name="adj3" fmla="val 16667"/>
            </a:avLst>
          </a:prstGeom>
          <a:solidFill>
            <a:schemeClr val="accent1"/>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zh-CN" altLang="en-US" sz="1800">
                <a:solidFill>
                  <a:srgbClr val="0000FF"/>
                </a:solidFill>
              </a:rPr>
              <a:t>测量每个取样点的每个分量（基色）的亮度值</a:t>
            </a:r>
          </a:p>
        </p:txBody>
      </p:sp>
      <p:sp>
        <p:nvSpPr>
          <p:cNvPr id="178245" name="AutoShape 69">
            <a:extLst>
              <a:ext uri="{FF2B5EF4-FFF2-40B4-BE49-F238E27FC236}">
                <a16:creationId xmlns:a16="http://schemas.microsoft.com/office/drawing/2014/main" id="{D5BE6210-155B-45C5-B016-5A01BBC54ED6}"/>
              </a:ext>
            </a:extLst>
          </p:cNvPr>
          <p:cNvSpPr>
            <a:spLocks noChangeArrowheads="1"/>
          </p:cNvSpPr>
          <p:nvPr/>
        </p:nvSpPr>
        <p:spPr bwMode="auto">
          <a:xfrm>
            <a:off x="8256589" y="5445126"/>
            <a:ext cx="1800225" cy="1223963"/>
          </a:xfrm>
          <a:prstGeom prst="wedgeRoundRectCallout">
            <a:avLst>
              <a:gd name="adj1" fmla="val -18079"/>
              <a:gd name="adj2" fmla="val -83852"/>
              <a:gd name="adj3" fmla="val 16667"/>
            </a:avLst>
          </a:prstGeom>
          <a:solidFill>
            <a:schemeClr val="accent1"/>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zh-CN" altLang="en-US" sz="1800">
                <a:solidFill>
                  <a:srgbClr val="0000FF"/>
                </a:solidFill>
              </a:rPr>
              <a:t>对取样点每个分量的亮度值进行</a:t>
            </a:r>
            <a:r>
              <a:rPr lang="en-US" altLang="zh-CN" sz="1800">
                <a:solidFill>
                  <a:srgbClr val="0000FF"/>
                </a:solidFill>
              </a:rPr>
              <a:t>A/D</a:t>
            </a:r>
            <a:r>
              <a:rPr lang="zh-CN" altLang="en-US" sz="1800">
                <a:solidFill>
                  <a:srgbClr val="0000FF"/>
                </a:solidFill>
              </a:rPr>
              <a:t>转换，使用数字整型量表示</a:t>
            </a:r>
            <a:r>
              <a:rPr lang="zh-CN" altLang="en-US" sz="1800" b="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8241">
                                            <p:txEl>
                                              <p:pRg st="0" end="0"/>
                                            </p:txEl>
                                          </p:spTgt>
                                        </p:tgtEl>
                                        <p:attrNameLst>
                                          <p:attrName>style.visibility</p:attrName>
                                        </p:attrNameLst>
                                      </p:cBhvr>
                                      <p:to>
                                        <p:strVal val="visible"/>
                                      </p:to>
                                    </p:set>
                                    <p:animEffect transition="in" filter="blinds(horizontal)">
                                      <p:cBhvr>
                                        <p:cTn id="7" dur="500"/>
                                        <p:tgtEl>
                                          <p:spTgt spid="17824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8241">
                                            <p:txEl>
                                              <p:pRg st="1" end="1"/>
                                            </p:txEl>
                                          </p:spTgt>
                                        </p:tgtEl>
                                        <p:attrNameLst>
                                          <p:attrName>style.visibility</p:attrName>
                                        </p:attrNameLst>
                                      </p:cBhvr>
                                      <p:to>
                                        <p:strVal val="visible"/>
                                      </p:to>
                                    </p:set>
                                    <p:animEffect transition="in" filter="blinds(horizontal)">
                                      <p:cBhvr>
                                        <p:cTn id="12" dur="500"/>
                                        <p:tgtEl>
                                          <p:spTgt spid="17824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8241">
                                            <p:txEl>
                                              <p:pRg st="2" end="2"/>
                                            </p:txEl>
                                          </p:spTgt>
                                        </p:tgtEl>
                                        <p:attrNameLst>
                                          <p:attrName>style.visibility</p:attrName>
                                        </p:attrNameLst>
                                      </p:cBhvr>
                                      <p:to>
                                        <p:strVal val="visible"/>
                                      </p:to>
                                    </p:set>
                                    <p:animEffect transition="in" filter="blinds(horizontal)">
                                      <p:cBhvr>
                                        <p:cTn id="17" dur="500"/>
                                        <p:tgtEl>
                                          <p:spTgt spid="178241">
                                            <p:txEl>
                                              <p:pRg st="2" end="2"/>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178179"/>
                                        </p:tgtEl>
                                        <p:attrNameLst>
                                          <p:attrName>style.visibility</p:attrName>
                                        </p:attrNameLst>
                                      </p:cBhvr>
                                      <p:to>
                                        <p:strVal val="visible"/>
                                      </p:to>
                                    </p:set>
                                    <p:animEffect transition="in" filter="blinds(horizontal)">
                                      <p:cBhvr>
                                        <p:cTn id="20" dur="500"/>
                                        <p:tgtEl>
                                          <p:spTgt spid="17817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8242"/>
                                        </p:tgtEl>
                                        <p:attrNameLst>
                                          <p:attrName>style.visibility</p:attrName>
                                        </p:attrNameLst>
                                      </p:cBhvr>
                                      <p:to>
                                        <p:strVal val="visible"/>
                                      </p:to>
                                    </p:set>
                                    <p:anim calcmode="lin" valueType="num">
                                      <p:cBhvr additive="base">
                                        <p:cTn id="25" dur="500" fill="hold"/>
                                        <p:tgtEl>
                                          <p:spTgt spid="178242"/>
                                        </p:tgtEl>
                                        <p:attrNameLst>
                                          <p:attrName>ppt_x</p:attrName>
                                        </p:attrNameLst>
                                      </p:cBhvr>
                                      <p:tavLst>
                                        <p:tav tm="0">
                                          <p:val>
                                            <p:strVal val="#ppt_x"/>
                                          </p:val>
                                        </p:tav>
                                        <p:tav tm="100000">
                                          <p:val>
                                            <p:strVal val="#ppt_x"/>
                                          </p:val>
                                        </p:tav>
                                      </p:tavLst>
                                    </p:anim>
                                    <p:anim calcmode="lin" valueType="num">
                                      <p:cBhvr additive="base">
                                        <p:cTn id="26" dur="500" fill="hold"/>
                                        <p:tgtEl>
                                          <p:spTgt spid="178242"/>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78243"/>
                                        </p:tgtEl>
                                        <p:attrNameLst>
                                          <p:attrName>style.visibility</p:attrName>
                                        </p:attrNameLst>
                                      </p:cBhvr>
                                      <p:to>
                                        <p:strVal val="visible"/>
                                      </p:to>
                                    </p:set>
                                    <p:anim calcmode="lin" valueType="num">
                                      <p:cBhvr additive="base">
                                        <p:cTn id="31" dur="500" fill="hold"/>
                                        <p:tgtEl>
                                          <p:spTgt spid="178243"/>
                                        </p:tgtEl>
                                        <p:attrNameLst>
                                          <p:attrName>ppt_x</p:attrName>
                                        </p:attrNameLst>
                                      </p:cBhvr>
                                      <p:tavLst>
                                        <p:tav tm="0">
                                          <p:val>
                                            <p:strVal val="#ppt_x"/>
                                          </p:val>
                                        </p:tav>
                                        <p:tav tm="100000">
                                          <p:val>
                                            <p:strVal val="#ppt_x"/>
                                          </p:val>
                                        </p:tav>
                                      </p:tavLst>
                                    </p:anim>
                                    <p:anim calcmode="lin" valueType="num">
                                      <p:cBhvr additive="base">
                                        <p:cTn id="32" dur="500" fill="hold"/>
                                        <p:tgtEl>
                                          <p:spTgt spid="178243"/>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78244"/>
                                        </p:tgtEl>
                                        <p:attrNameLst>
                                          <p:attrName>style.visibility</p:attrName>
                                        </p:attrNameLst>
                                      </p:cBhvr>
                                      <p:to>
                                        <p:strVal val="visible"/>
                                      </p:to>
                                    </p:set>
                                    <p:anim calcmode="lin" valueType="num">
                                      <p:cBhvr additive="base">
                                        <p:cTn id="37" dur="500" fill="hold"/>
                                        <p:tgtEl>
                                          <p:spTgt spid="178244"/>
                                        </p:tgtEl>
                                        <p:attrNameLst>
                                          <p:attrName>ppt_x</p:attrName>
                                        </p:attrNameLst>
                                      </p:cBhvr>
                                      <p:tavLst>
                                        <p:tav tm="0">
                                          <p:val>
                                            <p:strVal val="#ppt_x"/>
                                          </p:val>
                                        </p:tav>
                                        <p:tav tm="100000">
                                          <p:val>
                                            <p:strVal val="#ppt_x"/>
                                          </p:val>
                                        </p:tav>
                                      </p:tavLst>
                                    </p:anim>
                                    <p:anim calcmode="lin" valueType="num">
                                      <p:cBhvr additive="base">
                                        <p:cTn id="38" dur="500" fill="hold"/>
                                        <p:tgtEl>
                                          <p:spTgt spid="178244"/>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78245"/>
                                        </p:tgtEl>
                                        <p:attrNameLst>
                                          <p:attrName>style.visibility</p:attrName>
                                        </p:attrNameLst>
                                      </p:cBhvr>
                                      <p:to>
                                        <p:strVal val="visible"/>
                                      </p:to>
                                    </p:set>
                                    <p:anim calcmode="lin" valueType="num">
                                      <p:cBhvr additive="base">
                                        <p:cTn id="43" dur="500" fill="hold"/>
                                        <p:tgtEl>
                                          <p:spTgt spid="178245"/>
                                        </p:tgtEl>
                                        <p:attrNameLst>
                                          <p:attrName>ppt_x</p:attrName>
                                        </p:attrNameLst>
                                      </p:cBhvr>
                                      <p:tavLst>
                                        <p:tav tm="0">
                                          <p:val>
                                            <p:strVal val="#ppt_x"/>
                                          </p:val>
                                        </p:tav>
                                        <p:tav tm="100000">
                                          <p:val>
                                            <p:strVal val="#ppt_x"/>
                                          </p:val>
                                        </p:tav>
                                      </p:tavLst>
                                    </p:anim>
                                    <p:anim calcmode="lin" valueType="num">
                                      <p:cBhvr additive="base">
                                        <p:cTn id="44" dur="500" fill="hold"/>
                                        <p:tgtEl>
                                          <p:spTgt spid="1782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241" grpId="0" build="p"/>
      <p:bldP spid="178242" grpId="0" animBg="1"/>
      <p:bldP spid="178243" grpId="0" animBg="1"/>
      <p:bldP spid="178244" grpId="0" animBg="1"/>
      <p:bldP spid="17824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zh-CN" altLang="en-US" dirty="0"/>
              <a:t>图像的数字化</a:t>
            </a:r>
            <a:r>
              <a:rPr lang="en-US" altLang="zh-CN" dirty="0"/>
              <a:t>: </a:t>
            </a:r>
            <a:r>
              <a:rPr lang="zh-CN" altLang="en-US" dirty="0"/>
              <a:t>采样、量化、编码</a:t>
            </a:r>
          </a:p>
          <a:p>
            <a:pPr lvl="1"/>
            <a:r>
              <a:rPr lang="en-US" altLang="zh-CN" sz="2800" dirty="0"/>
              <a:t>1</a:t>
            </a:r>
            <a:r>
              <a:rPr lang="zh-CN" altLang="en-US" sz="2800" dirty="0"/>
              <a:t>）采样：将二维空间上连续的图像转换成离散点的过程，采样的实质就是用多少个像素（</a:t>
            </a:r>
            <a:r>
              <a:rPr lang="en-US" altLang="zh-CN" sz="2800" dirty="0"/>
              <a:t>Pixels</a:t>
            </a:r>
            <a:r>
              <a:rPr lang="zh-CN" altLang="en-US" sz="2800" dirty="0"/>
              <a:t>）点来描述这一幅图像，称为图像的分辨率，分辨率越高，图像越清晰，存储量也就越大。</a:t>
            </a:r>
          </a:p>
          <a:p>
            <a:pPr lvl="1"/>
            <a:r>
              <a:rPr lang="en-US" altLang="zh-CN" sz="2800" dirty="0"/>
              <a:t>2</a:t>
            </a:r>
            <a:r>
              <a:rPr lang="zh-CN" altLang="en-US" sz="2800" dirty="0"/>
              <a:t>）量化：在图像离散化后，将表示图像色彩浓淡的连续变化值离散化为整数值的过程。量化字长越大，越能真实地反映原有图像的颜色，但得到的数字图像的容量也越大。</a:t>
            </a:r>
          </a:p>
          <a:p>
            <a:pPr lvl="1"/>
            <a:r>
              <a:rPr lang="en-US" altLang="zh-CN" sz="2800" dirty="0"/>
              <a:t>3</a:t>
            </a:r>
            <a:r>
              <a:rPr lang="zh-CN" altLang="en-US" sz="2800" dirty="0"/>
              <a:t>）编码：将采样和量化的数据转换成为二进制数的表示形式。</a:t>
            </a:r>
            <a:endParaRPr lang="en-US" altLang="zh-CN" sz="2800" dirty="0"/>
          </a:p>
          <a:p>
            <a:pPr>
              <a:buFont typeface="Wingdings" panose="05000000000000000000" pitchFamily="2" charset="2"/>
              <a:buChar char="Ø"/>
            </a:pPr>
            <a:r>
              <a:rPr lang="zh-CN" altLang="en-US" sz="3200" dirty="0"/>
              <a:t>例如：表示一个分辨率为</a:t>
            </a:r>
            <a:r>
              <a:rPr lang="en-US" altLang="zh-CN" sz="3200" dirty="0"/>
              <a:t>1024×1024</a:t>
            </a:r>
            <a:r>
              <a:rPr lang="zh-CN" altLang="en-US" sz="3200" dirty="0"/>
              <a:t>的</a:t>
            </a:r>
            <a:r>
              <a:rPr lang="en-US" altLang="zh-CN" sz="3200" dirty="0"/>
              <a:t>24</a:t>
            </a:r>
            <a:r>
              <a:rPr lang="zh-CN" altLang="en-US" sz="3200" dirty="0"/>
              <a:t>位“真彩色”图像，其图像大小为：</a:t>
            </a:r>
            <a:r>
              <a:rPr lang="en-US" altLang="zh-CN" sz="3200" dirty="0"/>
              <a:t>1024×1024×24÷8</a:t>
            </a:r>
            <a:r>
              <a:rPr lang="zh-CN" altLang="en-US" sz="3200" dirty="0"/>
              <a:t>＝</a:t>
            </a:r>
            <a:r>
              <a:rPr lang="en-US" altLang="zh-CN" sz="3200" dirty="0"/>
              <a:t>3</a:t>
            </a:r>
            <a:r>
              <a:rPr lang="zh-CN" altLang="en-US" sz="3200" dirty="0"/>
              <a:t>（</a:t>
            </a:r>
            <a:r>
              <a:rPr lang="en-US" altLang="zh-CN" sz="3200" dirty="0"/>
              <a:t>MB</a:t>
            </a:r>
            <a:r>
              <a:rPr lang="zh-CN" altLang="en-US" sz="3200" dirty="0"/>
              <a:t>）</a:t>
            </a:r>
          </a:p>
          <a:p>
            <a:endParaRPr lang="zh-CN" altLang="en-US" dirty="0"/>
          </a:p>
          <a:p>
            <a:endParaRPr lang="zh-CN" altLang="en-US" dirty="0"/>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t>44</a:t>
            </a:fld>
            <a:endParaRPr lang="en-US" altLang="zh-CN"/>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CCFD2575-A6F5-46F4-96ED-05948CB6D22A}"/>
              </a:ext>
            </a:extLst>
          </p:cNvPr>
          <p:cNvSpPr>
            <a:spLocks noGrp="1" noChangeArrowheads="1"/>
          </p:cNvSpPr>
          <p:nvPr>
            <p:ph type="title"/>
          </p:nvPr>
        </p:nvSpPr>
        <p:spPr/>
        <p:txBody>
          <a:bodyPr/>
          <a:lstStyle/>
          <a:p>
            <a:pPr eaLnBrk="1" hangingPunct="1"/>
            <a:r>
              <a:rPr lang="zh-CN" altLang="en-US"/>
              <a:t>数字</a:t>
            </a:r>
            <a:r>
              <a:rPr lang="en-US" altLang="zh-CN"/>
              <a:t>(</a:t>
            </a:r>
            <a:r>
              <a:rPr lang="zh-CN" altLang="en-US"/>
              <a:t>取样</a:t>
            </a:r>
            <a:r>
              <a:rPr lang="en-US" altLang="zh-CN"/>
              <a:t>)</a:t>
            </a:r>
            <a:r>
              <a:rPr lang="zh-CN" altLang="en-US"/>
              <a:t>图像的组成</a:t>
            </a:r>
          </a:p>
        </p:txBody>
      </p:sp>
      <p:sp>
        <p:nvSpPr>
          <p:cNvPr id="67587" name="Rectangle 3">
            <a:extLst>
              <a:ext uri="{FF2B5EF4-FFF2-40B4-BE49-F238E27FC236}">
                <a16:creationId xmlns:a16="http://schemas.microsoft.com/office/drawing/2014/main" id="{8C878087-FD2E-4CF2-A6F9-A54E1024E5D3}"/>
              </a:ext>
            </a:extLst>
          </p:cNvPr>
          <p:cNvSpPr>
            <a:spLocks noGrp="1" noChangeArrowheads="1"/>
          </p:cNvSpPr>
          <p:nvPr>
            <p:ph type="body" idx="1"/>
          </p:nvPr>
        </p:nvSpPr>
        <p:spPr/>
        <p:txBody>
          <a:bodyPr/>
          <a:lstStyle/>
          <a:p>
            <a:pPr eaLnBrk="1" hangingPunct="1">
              <a:lnSpc>
                <a:spcPct val="160000"/>
              </a:lnSpc>
            </a:pPr>
            <a:r>
              <a:rPr lang="zh-CN" altLang="en-US" sz="2400"/>
              <a:t>数字取样图像由</a:t>
            </a:r>
            <a:r>
              <a:rPr lang="en-US" altLang="zh-CN" sz="2400"/>
              <a:t>M(</a:t>
            </a:r>
            <a:r>
              <a:rPr lang="zh-CN" altLang="en-US" sz="2400"/>
              <a:t>列</a:t>
            </a:r>
            <a:r>
              <a:rPr lang="en-US" altLang="zh-CN" sz="2400"/>
              <a:t>) × N(</a:t>
            </a:r>
            <a:r>
              <a:rPr lang="zh-CN" altLang="en-US" sz="2400"/>
              <a:t>行</a:t>
            </a:r>
            <a:r>
              <a:rPr lang="en-US" altLang="zh-CN" sz="2400"/>
              <a:t>)</a:t>
            </a:r>
            <a:r>
              <a:rPr lang="zh-CN" altLang="en-US" sz="2400"/>
              <a:t>个取样点组成</a:t>
            </a:r>
          </a:p>
          <a:p>
            <a:pPr eaLnBrk="1" hangingPunct="1">
              <a:lnSpc>
                <a:spcPct val="160000"/>
              </a:lnSpc>
            </a:pPr>
            <a:r>
              <a:rPr lang="zh-CN" altLang="en-US" sz="2400"/>
              <a:t>取样点是组成数字取样图像的基本单位，称为“像素”</a:t>
            </a:r>
          </a:p>
          <a:p>
            <a:pPr eaLnBrk="1" hangingPunct="1">
              <a:lnSpc>
                <a:spcPct val="160000"/>
              </a:lnSpc>
            </a:pPr>
            <a:r>
              <a:rPr lang="zh-CN" altLang="en-US" sz="2400"/>
              <a:t>彩色图像的像素通常由</a:t>
            </a:r>
            <a:r>
              <a:rPr lang="en-US" altLang="zh-CN" sz="2400"/>
              <a:t>3</a:t>
            </a:r>
            <a:r>
              <a:rPr lang="zh-CN" altLang="en-US" sz="2400"/>
              <a:t>个彩色分量组成</a:t>
            </a:r>
          </a:p>
          <a:p>
            <a:pPr eaLnBrk="1" hangingPunct="1">
              <a:lnSpc>
                <a:spcPct val="160000"/>
              </a:lnSpc>
            </a:pPr>
            <a:r>
              <a:rPr lang="zh-CN" altLang="en-US" sz="2400"/>
              <a:t>灰度图像和黑白图像的像素只包含</a:t>
            </a:r>
            <a:r>
              <a:rPr lang="en-US" altLang="zh-CN" sz="2400"/>
              <a:t>1</a:t>
            </a:r>
            <a:r>
              <a:rPr lang="zh-CN" altLang="en-US" sz="2400"/>
              <a:t>个亮度分量 </a:t>
            </a:r>
          </a:p>
        </p:txBody>
      </p:sp>
      <p:grpSp>
        <p:nvGrpSpPr>
          <p:cNvPr id="67588" name="Group 4">
            <a:extLst>
              <a:ext uri="{FF2B5EF4-FFF2-40B4-BE49-F238E27FC236}">
                <a16:creationId xmlns:a16="http://schemas.microsoft.com/office/drawing/2014/main" id="{F082C3BC-C7F7-4269-B452-1C5FFA85EB08}"/>
              </a:ext>
            </a:extLst>
          </p:cNvPr>
          <p:cNvGrpSpPr>
            <a:grpSpLocks/>
          </p:cNvGrpSpPr>
          <p:nvPr/>
        </p:nvGrpSpPr>
        <p:grpSpPr bwMode="auto">
          <a:xfrm>
            <a:off x="3505200" y="4149726"/>
            <a:ext cx="4103688" cy="2144713"/>
            <a:chOff x="839" y="2614"/>
            <a:chExt cx="2585" cy="1351"/>
          </a:xfrm>
        </p:grpSpPr>
        <p:grpSp>
          <p:nvGrpSpPr>
            <p:cNvPr id="67593" name="Group 5">
              <a:extLst>
                <a:ext uri="{FF2B5EF4-FFF2-40B4-BE49-F238E27FC236}">
                  <a16:creationId xmlns:a16="http://schemas.microsoft.com/office/drawing/2014/main" id="{62CAEF9A-DA64-4746-AFBF-7E4764F3E68C}"/>
                </a:ext>
              </a:extLst>
            </p:cNvPr>
            <p:cNvGrpSpPr>
              <a:grpSpLocks/>
            </p:cNvGrpSpPr>
            <p:nvPr/>
          </p:nvGrpSpPr>
          <p:grpSpPr bwMode="auto">
            <a:xfrm>
              <a:off x="2064" y="2614"/>
              <a:ext cx="1360" cy="1351"/>
              <a:chOff x="1066" y="2659"/>
              <a:chExt cx="907" cy="901"/>
            </a:xfrm>
          </p:grpSpPr>
          <p:graphicFrame>
            <p:nvGraphicFramePr>
              <p:cNvPr id="67600" name="Object 6">
                <a:extLst>
                  <a:ext uri="{FF2B5EF4-FFF2-40B4-BE49-F238E27FC236}">
                    <a16:creationId xmlns:a16="http://schemas.microsoft.com/office/drawing/2014/main" id="{74C2B284-1323-4A0B-AEA0-2EAD91674612}"/>
                  </a:ext>
                </a:extLst>
              </p:cNvPr>
              <p:cNvGraphicFramePr>
                <a:graphicFrameLocks noChangeAspect="1"/>
              </p:cNvGraphicFramePr>
              <p:nvPr/>
            </p:nvGraphicFramePr>
            <p:xfrm>
              <a:off x="1066" y="2659"/>
              <a:ext cx="726" cy="720"/>
            </p:xfrm>
            <a:graphic>
              <a:graphicData uri="http://schemas.openxmlformats.org/presentationml/2006/ole">
                <mc:AlternateContent xmlns:mc="http://schemas.openxmlformats.org/markup-compatibility/2006">
                  <mc:Choice xmlns:v="urn:schemas-microsoft-com:vml" Requires="v">
                    <p:oleObj name="Photo Editor 照片" r:id="rId3" imgW="1152381" imgH="1142857" progId="MSPhotoEd.3">
                      <p:embed/>
                    </p:oleObj>
                  </mc:Choice>
                  <mc:Fallback>
                    <p:oleObj name="Photo Editor 照片" r:id="rId3" imgW="1152381" imgH="1142857" progId="MSPhotoEd.3">
                      <p:embed/>
                      <p:pic>
                        <p:nvPicPr>
                          <p:cNvPr id="67600" name="Object 6">
                            <a:extLst>
                              <a:ext uri="{FF2B5EF4-FFF2-40B4-BE49-F238E27FC236}">
                                <a16:creationId xmlns:a16="http://schemas.microsoft.com/office/drawing/2014/main" id="{74C2B284-1323-4A0B-AEA0-2EAD916746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 y="2659"/>
                            <a:ext cx="726" cy="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7601" name="Object 7">
                <a:extLst>
                  <a:ext uri="{FF2B5EF4-FFF2-40B4-BE49-F238E27FC236}">
                    <a16:creationId xmlns:a16="http://schemas.microsoft.com/office/drawing/2014/main" id="{769CF1B6-77D2-48D8-97C4-1F698997F89D}"/>
                  </a:ext>
                </a:extLst>
              </p:cNvPr>
              <p:cNvGraphicFramePr>
                <a:graphicFrameLocks noChangeAspect="1"/>
              </p:cNvGraphicFramePr>
              <p:nvPr/>
            </p:nvGraphicFramePr>
            <p:xfrm>
              <a:off x="1156" y="2750"/>
              <a:ext cx="726" cy="720"/>
            </p:xfrm>
            <a:graphic>
              <a:graphicData uri="http://schemas.openxmlformats.org/presentationml/2006/ole">
                <mc:AlternateContent xmlns:mc="http://schemas.openxmlformats.org/markup-compatibility/2006">
                  <mc:Choice xmlns:v="urn:schemas-microsoft-com:vml" Requires="v">
                    <p:oleObj name="Photo Editor 照片" r:id="rId5" imgW="1152381" imgH="1142857" progId="MSPhotoEd.3">
                      <p:embed/>
                    </p:oleObj>
                  </mc:Choice>
                  <mc:Fallback>
                    <p:oleObj name="Photo Editor 照片" r:id="rId5" imgW="1152381" imgH="1142857" progId="MSPhotoEd.3">
                      <p:embed/>
                      <p:pic>
                        <p:nvPicPr>
                          <p:cNvPr id="67601" name="Object 7">
                            <a:extLst>
                              <a:ext uri="{FF2B5EF4-FFF2-40B4-BE49-F238E27FC236}">
                                <a16:creationId xmlns:a16="http://schemas.microsoft.com/office/drawing/2014/main" id="{769CF1B6-77D2-48D8-97C4-1F698997F8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6" y="2750"/>
                            <a:ext cx="726" cy="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7602" name="Object 8">
                <a:extLst>
                  <a:ext uri="{FF2B5EF4-FFF2-40B4-BE49-F238E27FC236}">
                    <a16:creationId xmlns:a16="http://schemas.microsoft.com/office/drawing/2014/main" id="{688220C1-2382-46BF-91C4-4D798E08DB28}"/>
                  </a:ext>
                </a:extLst>
              </p:cNvPr>
              <p:cNvGraphicFramePr>
                <a:graphicFrameLocks noChangeAspect="1"/>
              </p:cNvGraphicFramePr>
              <p:nvPr/>
            </p:nvGraphicFramePr>
            <p:xfrm>
              <a:off x="1247" y="2840"/>
              <a:ext cx="726" cy="720"/>
            </p:xfrm>
            <a:graphic>
              <a:graphicData uri="http://schemas.openxmlformats.org/presentationml/2006/ole">
                <mc:AlternateContent xmlns:mc="http://schemas.openxmlformats.org/markup-compatibility/2006">
                  <mc:Choice xmlns:v="urn:schemas-microsoft-com:vml" Requires="v">
                    <p:oleObj name="Photo Editor 照片" r:id="rId6" imgW="1152381" imgH="1142857" progId="MSPhotoEd.3">
                      <p:embed/>
                    </p:oleObj>
                  </mc:Choice>
                  <mc:Fallback>
                    <p:oleObj name="Photo Editor 照片" r:id="rId6" imgW="1152381" imgH="1142857" progId="MSPhotoEd.3">
                      <p:embed/>
                      <p:pic>
                        <p:nvPicPr>
                          <p:cNvPr id="67602" name="Object 8">
                            <a:extLst>
                              <a:ext uri="{FF2B5EF4-FFF2-40B4-BE49-F238E27FC236}">
                                <a16:creationId xmlns:a16="http://schemas.microsoft.com/office/drawing/2014/main" id="{688220C1-2382-46BF-91C4-4D798E08DB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7" y="2840"/>
                            <a:ext cx="726" cy="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67594" name="Text Box 9">
              <a:extLst>
                <a:ext uri="{FF2B5EF4-FFF2-40B4-BE49-F238E27FC236}">
                  <a16:creationId xmlns:a16="http://schemas.microsoft.com/office/drawing/2014/main" id="{45840D7E-79B4-43B6-A1CC-522F5154D6E0}"/>
                </a:ext>
              </a:extLst>
            </p:cNvPr>
            <p:cNvSpPr txBox="1">
              <a:spLocks noChangeArrowheads="1"/>
            </p:cNvSpPr>
            <p:nvPr/>
          </p:nvSpPr>
          <p:spPr bwMode="auto">
            <a:xfrm>
              <a:off x="839" y="2614"/>
              <a:ext cx="6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en-US" altLang="zh-CN" sz="1800">
                  <a:solidFill>
                    <a:schemeClr val="accent2"/>
                  </a:solidFill>
                </a:rPr>
                <a:t>Red</a:t>
              </a:r>
              <a:r>
                <a:rPr lang="zh-CN" altLang="en-US" sz="1800">
                  <a:solidFill>
                    <a:schemeClr val="accent2"/>
                  </a:solidFill>
                </a:rPr>
                <a:t>分量</a:t>
              </a:r>
            </a:p>
          </p:txBody>
        </p:sp>
        <p:sp>
          <p:nvSpPr>
            <p:cNvPr id="67595" name="Line 10">
              <a:extLst>
                <a:ext uri="{FF2B5EF4-FFF2-40B4-BE49-F238E27FC236}">
                  <a16:creationId xmlns:a16="http://schemas.microsoft.com/office/drawing/2014/main" id="{4E0718CD-1E90-475E-8B97-4C66E6396446}"/>
                </a:ext>
              </a:extLst>
            </p:cNvPr>
            <p:cNvSpPr>
              <a:spLocks noChangeShapeType="1"/>
            </p:cNvSpPr>
            <p:nvPr/>
          </p:nvSpPr>
          <p:spPr bwMode="auto">
            <a:xfrm>
              <a:off x="1474" y="2750"/>
              <a:ext cx="635" cy="0"/>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596" name="Text Box 11">
              <a:extLst>
                <a:ext uri="{FF2B5EF4-FFF2-40B4-BE49-F238E27FC236}">
                  <a16:creationId xmlns:a16="http://schemas.microsoft.com/office/drawing/2014/main" id="{791EA7F7-5B78-4252-8292-850F4F8F542B}"/>
                </a:ext>
              </a:extLst>
            </p:cNvPr>
            <p:cNvSpPr txBox="1">
              <a:spLocks noChangeArrowheads="1"/>
            </p:cNvSpPr>
            <p:nvPr/>
          </p:nvSpPr>
          <p:spPr bwMode="auto">
            <a:xfrm>
              <a:off x="1020" y="3022"/>
              <a:ext cx="86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en-US" altLang="zh-CN" sz="1800">
                  <a:solidFill>
                    <a:srgbClr val="00FF00"/>
                  </a:solidFill>
                </a:rPr>
                <a:t>Green</a:t>
              </a:r>
              <a:r>
                <a:rPr lang="zh-CN" altLang="en-US" sz="1800">
                  <a:solidFill>
                    <a:srgbClr val="00FF00"/>
                  </a:solidFill>
                </a:rPr>
                <a:t>分量</a:t>
              </a:r>
            </a:p>
          </p:txBody>
        </p:sp>
        <p:sp>
          <p:nvSpPr>
            <p:cNvPr id="67597" name="Line 12">
              <a:extLst>
                <a:ext uri="{FF2B5EF4-FFF2-40B4-BE49-F238E27FC236}">
                  <a16:creationId xmlns:a16="http://schemas.microsoft.com/office/drawing/2014/main" id="{1573C388-5412-44EB-8094-B66FEB689C63}"/>
                </a:ext>
              </a:extLst>
            </p:cNvPr>
            <p:cNvSpPr>
              <a:spLocks noChangeShapeType="1"/>
            </p:cNvSpPr>
            <p:nvPr/>
          </p:nvSpPr>
          <p:spPr bwMode="auto">
            <a:xfrm>
              <a:off x="1791" y="3158"/>
              <a:ext cx="454" cy="0"/>
            </a:xfrm>
            <a:prstGeom prst="line">
              <a:avLst/>
            </a:prstGeom>
            <a:noFill/>
            <a:ln w="1905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598" name="Text Box 13">
              <a:extLst>
                <a:ext uri="{FF2B5EF4-FFF2-40B4-BE49-F238E27FC236}">
                  <a16:creationId xmlns:a16="http://schemas.microsoft.com/office/drawing/2014/main" id="{31499B9F-B814-400C-B7AE-ACDEB935122A}"/>
                </a:ext>
              </a:extLst>
            </p:cNvPr>
            <p:cNvSpPr txBox="1">
              <a:spLocks noChangeArrowheads="1"/>
            </p:cNvSpPr>
            <p:nvPr/>
          </p:nvSpPr>
          <p:spPr bwMode="auto">
            <a:xfrm>
              <a:off x="1156" y="3430"/>
              <a:ext cx="86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en-US" altLang="zh-CN" sz="1800">
                  <a:solidFill>
                    <a:srgbClr val="0000FF"/>
                  </a:solidFill>
                </a:rPr>
                <a:t>Blue</a:t>
              </a:r>
              <a:r>
                <a:rPr lang="zh-CN" altLang="en-US" sz="1800">
                  <a:solidFill>
                    <a:srgbClr val="0000FF"/>
                  </a:solidFill>
                </a:rPr>
                <a:t>分量</a:t>
              </a:r>
            </a:p>
          </p:txBody>
        </p:sp>
        <p:sp>
          <p:nvSpPr>
            <p:cNvPr id="67599" name="Line 14">
              <a:extLst>
                <a:ext uri="{FF2B5EF4-FFF2-40B4-BE49-F238E27FC236}">
                  <a16:creationId xmlns:a16="http://schemas.microsoft.com/office/drawing/2014/main" id="{F23B6D81-FBF1-482D-9EEC-FAF0FDF8C767}"/>
                </a:ext>
              </a:extLst>
            </p:cNvPr>
            <p:cNvSpPr>
              <a:spLocks noChangeShapeType="1"/>
            </p:cNvSpPr>
            <p:nvPr/>
          </p:nvSpPr>
          <p:spPr bwMode="auto">
            <a:xfrm>
              <a:off x="1837" y="3566"/>
              <a:ext cx="499" cy="0"/>
            </a:xfrm>
            <a:prstGeom prst="line">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7589" name="Group 15">
            <a:extLst>
              <a:ext uri="{FF2B5EF4-FFF2-40B4-BE49-F238E27FC236}">
                <a16:creationId xmlns:a16="http://schemas.microsoft.com/office/drawing/2014/main" id="{C0244901-13D9-40DB-AD3A-3A972F22C3A5}"/>
              </a:ext>
            </a:extLst>
          </p:cNvPr>
          <p:cNvGrpSpPr>
            <a:grpSpLocks/>
          </p:cNvGrpSpPr>
          <p:nvPr/>
        </p:nvGrpSpPr>
        <p:grpSpPr bwMode="auto">
          <a:xfrm>
            <a:off x="6672263" y="4356100"/>
            <a:ext cx="2279650" cy="592138"/>
            <a:chOff x="3258" y="2744"/>
            <a:chExt cx="1436" cy="373"/>
          </a:xfrm>
        </p:grpSpPr>
        <p:sp>
          <p:nvSpPr>
            <p:cNvPr id="67590" name="Oval 16">
              <a:extLst>
                <a:ext uri="{FF2B5EF4-FFF2-40B4-BE49-F238E27FC236}">
                  <a16:creationId xmlns:a16="http://schemas.microsoft.com/office/drawing/2014/main" id="{875972F0-5292-42CE-A3E8-0305DAD31978}"/>
                </a:ext>
              </a:extLst>
            </p:cNvPr>
            <p:cNvSpPr>
              <a:spLocks noChangeArrowheads="1"/>
            </p:cNvSpPr>
            <p:nvPr/>
          </p:nvSpPr>
          <p:spPr bwMode="auto">
            <a:xfrm rot="2458394">
              <a:off x="3258" y="2744"/>
              <a:ext cx="695" cy="234"/>
            </a:xfrm>
            <a:prstGeom prst="ellipse">
              <a:avLst/>
            </a:prstGeom>
            <a:noFill/>
            <a:ln w="28575">
              <a:solidFill>
                <a:srgbClr val="05957A"/>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600" b="0"/>
            </a:p>
          </p:txBody>
        </p:sp>
        <p:sp>
          <p:nvSpPr>
            <p:cNvPr id="67591" name="Line 17">
              <a:extLst>
                <a:ext uri="{FF2B5EF4-FFF2-40B4-BE49-F238E27FC236}">
                  <a16:creationId xmlns:a16="http://schemas.microsoft.com/office/drawing/2014/main" id="{11E73585-EEA5-4730-A635-29CF3512D46D}"/>
                </a:ext>
              </a:extLst>
            </p:cNvPr>
            <p:cNvSpPr>
              <a:spLocks noChangeShapeType="1"/>
            </p:cNvSpPr>
            <p:nvPr/>
          </p:nvSpPr>
          <p:spPr bwMode="auto">
            <a:xfrm>
              <a:off x="3878" y="3022"/>
              <a:ext cx="363" cy="0"/>
            </a:xfrm>
            <a:prstGeom prst="line">
              <a:avLst/>
            </a:prstGeom>
            <a:noFill/>
            <a:ln w="19050">
              <a:solidFill>
                <a:srgbClr val="05957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592" name="Text Box 18">
              <a:extLst>
                <a:ext uri="{FF2B5EF4-FFF2-40B4-BE49-F238E27FC236}">
                  <a16:creationId xmlns:a16="http://schemas.microsoft.com/office/drawing/2014/main" id="{A6DA9DB5-CD85-4CFE-84FA-7B5D9999754A}"/>
                </a:ext>
              </a:extLst>
            </p:cNvPr>
            <p:cNvSpPr txBox="1">
              <a:spLocks noChangeArrowheads="1"/>
            </p:cNvSpPr>
            <p:nvPr/>
          </p:nvSpPr>
          <p:spPr bwMode="auto">
            <a:xfrm>
              <a:off x="4195" y="2886"/>
              <a:ext cx="49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zh-CN" altLang="en-US" sz="1800"/>
                <a:t>像素</a:t>
              </a: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720F7D7-791A-41CD-A85C-CB3A92982957}"/>
              </a:ext>
            </a:extLst>
          </p:cNvPr>
          <p:cNvSpPr>
            <a:spLocks noGrp="1" noChangeArrowheads="1"/>
          </p:cNvSpPr>
          <p:nvPr>
            <p:ph type="title"/>
          </p:nvPr>
        </p:nvSpPr>
        <p:spPr/>
        <p:txBody>
          <a:bodyPr/>
          <a:lstStyle/>
          <a:p>
            <a:pPr eaLnBrk="1" hangingPunct="1"/>
            <a:r>
              <a:rPr lang="zh-CN" altLang="en-US">
                <a:solidFill>
                  <a:srgbClr val="0000FF"/>
                </a:solidFill>
              </a:rPr>
              <a:t>例</a:t>
            </a:r>
            <a:r>
              <a:rPr lang="en-US" altLang="zh-CN">
                <a:solidFill>
                  <a:srgbClr val="0000FF"/>
                </a:solidFill>
              </a:rPr>
              <a:t>1</a:t>
            </a:r>
            <a:r>
              <a:rPr lang="zh-CN" altLang="en-US">
                <a:solidFill>
                  <a:srgbClr val="0000FF"/>
                </a:solidFill>
              </a:rPr>
              <a:t>：黑白图象的表示</a:t>
            </a:r>
          </a:p>
        </p:txBody>
      </p:sp>
      <p:grpSp>
        <p:nvGrpSpPr>
          <p:cNvPr id="184323" name="Group 3">
            <a:extLst>
              <a:ext uri="{FF2B5EF4-FFF2-40B4-BE49-F238E27FC236}">
                <a16:creationId xmlns:a16="http://schemas.microsoft.com/office/drawing/2014/main" id="{6EDB4E4E-331E-4007-87B1-BD747FD88D5A}"/>
              </a:ext>
            </a:extLst>
          </p:cNvPr>
          <p:cNvGrpSpPr>
            <a:grpSpLocks/>
          </p:cNvGrpSpPr>
          <p:nvPr/>
        </p:nvGrpSpPr>
        <p:grpSpPr bwMode="auto">
          <a:xfrm>
            <a:off x="2724151" y="2708275"/>
            <a:ext cx="3808413" cy="3168650"/>
            <a:chOff x="212" y="1477"/>
            <a:chExt cx="2399" cy="1996"/>
          </a:xfrm>
        </p:grpSpPr>
        <p:pic>
          <p:nvPicPr>
            <p:cNvPr id="68617" name="Picture 4" descr="Unit3_Image_Leafbandw">
              <a:extLst>
                <a:ext uri="{FF2B5EF4-FFF2-40B4-BE49-F238E27FC236}">
                  <a16:creationId xmlns:a16="http://schemas.microsoft.com/office/drawing/2014/main" id="{2EFD42C0-D963-4A0A-ADDD-74543F2CBA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5" y="1477"/>
              <a:ext cx="1466" cy="1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8" name="Text Box 5">
              <a:extLst>
                <a:ext uri="{FF2B5EF4-FFF2-40B4-BE49-F238E27FC236}">
                  <a16:creationId xmlns:a16="http://schemas.microsoft.com/office/drawing/2014/main" id="{3338937F-30E9-47B7-A0C6-AD5DC8C0BA56}"/>
                </a:ext>
              </a:extLst>
            </p:cNvPr>
            <p:cNvSpPr txBox="1">
              <a:spLocks noChangeArrowheads="1"/>
            </p:cNvSpPr>
            <p:nvPr/>
          </p:nvSpPr>
          <p:spPr bwMode="auto">
            <a:xfrm>
              <a:off x="212" y="2160"/>
              <a:ext cx="97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50000"/>
                </a:spcBef>
                <a:buClrTx/>
                <a:buFontTx/>
                <a:buNone/>
              </a:pPr>
              <a:r>
                <a:rPr lang="zh-CN" altLang="en-US" sz="2000">
                  <a:solidFill>
                    <a:srgbClr val="0000FF"/>
                  </a:solidFill>
                  <a:latin typeface="Times New Roman" panose="02020603050405020304" pitchFamily="18" charset="0"/>
                </a:rPr>
                <a:t>黑白图像</a:t>
              </a:r>
            </a:p>
          </p:txBody>
        </p:sp>
      </p:grpSp>
      <p:grpSp>
        <p:nvGrpSpPr>
          <p:cNvPr id="184326" name="Group 6">
            <a:extLst>
              <a:ext uri="{FF2B5EF4-FFF2-40B4-BE49-F238E27FC236}">
                <a16:creationId xmlns:a16="http://schemas.microsoft.com/office/drawing/2014/main" id="{76B2C022-D0DE-4AAA-957F-47AD1D01CFC9}"/>
              </a:ext>
            </a:extLst>
          </p:cNvPr>
          <p:cNvGrpSpPr>
            <a:grpSpLocks/>
          </p:cNvGrpSpPr>
          <p:nvPr/>
        </p:nvGrpSpPr>
        <p:grpSpPr bwMode="auto">
          <a:xfrm>
            <a:off x="6350000" y="3327400"/>
            <a:ext cx="2914650" cy="1790700"/>
            <a:chOff x="2496" y="1867"/>
            <a:chExt cx="3109" cy="1128"/>
          </a:xfrm>
        </p:grpSpPr>
        <p:pic>
          <p:nvPicPr>
            <p:cNvPr id="68614" name="Picture 7" descr="Unit3_Image_leafbmatric2">
              <a:extLst>
                <a:ext uri="{FF2B5EF4-FFF2-40B4-BE49-F238E27FC236}">
                  <a16:creationId xmlns:a16="http://schemas.microsoft.com/office/drawing/2014/main" id="{E5107F4B-DBE9-4784-AAC1-CE30687DAAF8}"/>
                </a:ext>
              </a:extLst>
            </p:cNvPr>
            <p:cNvPicPr>
              <a:picLocks noChangeAspect="1" noChangeArrowheads="1"/>
            </p:cNvPicPr>
            <p:nvPr/>
          </p:nvPicPr>
          <p:blipFill>
            <a:blip r:embed="rId4">
              <a:lum bright="-42000" contrast="66000"/>
              <a:extLst>
                <a:ext uri="{28A0092B-C50C-407E-A947-70E740481C1C}">
                  <a14:useLocalDpi xmlns:a14="http://schemas.microsoft.com/office/drawing/2010/main" val="0"/>
                </a:ext>
              </a:extLst>
            </a:blip>
            <a:srcRect/>
            <a:stretch>
              <a:fillRect/>
            </a:stretch>
          </p:blipFill>
          <p:spPr bwMode="auto">
            <a:xfrm>
              <a:off x="3297" y="1867"/>
              <a:ext cx="2308" cy="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5" name="Line 8">
              <a:extLst>
                <a:ext uri="{FF2B5EF4-FFF2-40B4-BE49-F238E27FC236}">
                  <a16:creationId xmlns:a16="http://schemas.microsoft.com/office/drawing/2014/main" id="{A24CCEEA-16C0-4313-BC35-E01A72E9352B}"/>
                </a:ext>
              </a:extLst>
            </p:cNvPr>
            <p:cNvSpPr>
              <a:spLocks noChangeShapeType="1"/>
            </p:cNvSpPr>
            <p:nvPr/>
          </p:nvSpPr>
          <p:spPr bwMode="auto">
            <a:xfrm flipV="1">
              <a:off x="2498" y="1871"/>
              <a:ext cx="819" cy="99"/>
            </a:xfrm>
            <a:prstGeom prst="line">
              <a:avLst/>
            </a:prstGeom>
            <a:noFill/>
            <a:ln w="12700" cap="sq">
              <a:solidFill>
                <a:srgbClr val="FF00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16" name="Line 9">
              <a:extLst>
                <a:ext uri="{FF2B5EF4-FFF2-40B4-BE49-F238E27FC236}">
                  <a16:creationId xmlns:a16="http://schemas.microsoft.com/office/drawing/2014/main" id="{3E5D2AC0-DEEA-41F2-A49B-BFF40CB07963}"/>
                </a:ext>
              </a:extLst>
            </p:cNvPr>
            <p:cNvSpPr>
              <a:spLocks noChangeShapeType="1"/>
            </p:cNvSpPr>
            <p:nvPr/>
          </p:nvSpPr>
          <p:spPr bwMode="auto">
            <a:xfrm>
              <a:off x="2496" y="2073"/>
              <a:ext cx="804" cy="894"/>
            </a:xfrm>
            <a:prstGeom prst="line">
              <a:avLst/>
            </a:prstGeom>
            <a:noFill/>
            <a:ln w="12700" cap="sq">
              <a:solidFill>
                <a:srgbClr val="FF00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8613" name="Rectangle 10">
            <a:extLst>
              <a:ext uri="{FF2B5EF4-FFF2-40B4-BE49-F238E27FC236}">
                <a16:creationId xmlns:a16="http://schemas.microsoft.com/office/drawing/2014/main" id="{4D041BAA-FBA0-48F3-B7CB-C7DE89C9B1EE}"/>
              </a:ext>
            </a:extLst>
          </p:cNvPr>
          <p:cNvSpPr>
            <a:spLocks noGrp="1" noChangeArrowheads="1"/>
          </p:cNvSpPr>
          <p:nvPr>
            <p:ph type="body" idx="1"/>
          </p:nvPr>
        </p:nvSpPr>
        <p:spPr>
          <a:xfrm>
            <a:off x="2174875" y="1341438"/>
            <a:ext cx="8242300" cy="1223962"/>
          </a:xfrm>
          <a:noFill/>
        </p:spPr>
        <p:txBody>
          <a:bodyPr vert="horz" wrap="square" lIns="90343" tIns="45176" rIns="90343" bIns="45176" numCol="1" anchor="t" anchorCtr="0" compatLnSpc="1"/>
          <a:lstStyle/>
          <a:p>
            <a:pPr eaLnBrk="1" hangingPunct="1">
              <a:lnSpc>
                <a:spcPct val="140000"/>
              </a:lnSpc>
            </a:pPr>
            <a:r>
              <a:rPr lang="zh-CN" altLang="en-US" sz="2400"/>
              <a:t>黑白图像的每个像素只有一个分量，且只用</a:t>
            </a:r>
            <a:r>
              <a:rPr lang="en-US" altLang="zh-CN" sz="2400"/>
              <a:t>1</a:t>
            </a:r>
            <a:r>
              <a:rPr lang="zh-CN" altLang="en-US" sz="2400"/>
              <a:t>个二进位表示，其取值仅“</a:t>
            </a:r>
            <a:r>
              <a:rPr lang="en-US" altLang="zh-CN" sz="2400"/>
              <a:t>0”(</a:t>
            </a:r>
            <a:r>
              <a:rPr lang="zh-CN" altLang="en-US" sz="2400"/>
              <a:t>黑</a:t>
            </a:r>
            <a:r>
              <a:rPr lang="en-US" altLang="zh-CN" sz="2400"/>
              <a:t>)</a:t>
            </a:r>
            <a:r>
              <a:rPr lang="zh-CN" altLang="en-US" sz="2400"/>
              <a:t>和“</a:t>
            </a:r>
            <a:r>
              <a:rPr lang="en-US" altLang="zh-CN" sz="2400"/>
              <a:t>1”(</a:t>
            </a:r>
            <a:r>
              <a:rPr lang="zh-CN" altLang="en-US" sz="2400"/>
              <a:t>白</a:t>
            </a:r>
            <a:r>
              <a:rPr lang="en-US" altLang="zh-CN" sz="2400"/>
              <a:t>)</a:t>
            </a:r>
            <a:r>
              <a:rPr lang="zh-CN" altLang="en-US" sz="2400"/>
              <a:t>两种</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84323"/>
                                        </p:tgtEl>
                                        <p:attrNameLst>
                                          <p:attrName>style.visibility</p:attrName>
                                        </p:attrNameLst>
                                      </p:cBhvr>
                                      <p:to>
                                        <p:strVal val="visible"/>
                                      </p:to>
                                    </p:set>
                                    <p:anim calcmode="lin" valueType="num">
                                      <p:cBhvr additive="base">
                                        <p:cTn id="7" dur="500" fill="hold"/>
                                        <p:tgtEl>
                                          <p:spTgt spid="184323"/>
                                        </p:tgtEl>
                                        <p:attrNameLst>
                                          <p:attrName>ppt_x</p:attrName>
                                        </p:attrNameLst>
                                      </p:cBhvr>
                                      <p:tavLst>
                                        <p:tav tm="0">
                                          <p:val>
                                            <p:strVal val="0-#ppt_w/2"/>
                                          </p:val>
                                        </p:tav>
                                        <p:tav tm="100000">
                                          <p:val>
                                            <p:strVal val="#ppt_x"/>
                                          </p:val>
                                        </p:tav>
                                      </p:tavLst>
                                    </p:anim>
                                    <p:anim calcmode="lin" valueType="num">
                                      <p:cBhvr additive="base">
                                        <p:cTn id="8" dur="500" fill="hold"/>
                                        <p:tgtEl>
                                          <p:spTgt spid="18432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84326"/>
                                        </p:tgtEl>
                                        <p:attrNameLst>
                                          <p:attrName>style.visibility</p:attrName>
                                        </p:attrNameLst>
                                      </p:cBhvr>
                                      <p:to>
                                        <p:strVal val="visible"/>
                                      </p:to>
                                    </p:set>
                                    <p:anim calcmode="lin" valueType="num">
                                      <p:cBhvr additive="base">
                                        <p:cTn id="13" dur="500" fill="hold"/>
                                        <p:tgtEl>
                                          <p:spTgt spid="184326"/>
                                        </p:tgtEl>
                                        <p:attrNameLst>
                                          <p:attrName>ppt_x</p:attrName>
                                        </p:attrNameLst>
                                      </p:cBhvr>
                                      <p:tavLst>
                                        <p:tav tm="0">
                                          <p:val>
                                            <p:strVal val="0-#ppt_w/2"/>
                                          </p:val>
                                        </p:tav>
                                        <p:tav tm="100000">
                                          <p:val>
                                            <p:strVal val="#ppt_x"/>
                                          </p:val>
                                        </p:tav>
                                      </p:tavLst>
                                    </p:anim>
                                    <p:anim calcmode="lin" valueType="num">
                                      <p:cBhvr additive="base">
                                        <p:cTn id="14" dur="500" fill="hold"/>
                                        <p:tgtEl>
                                          <p:spTgt spid="1843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665F8BFF-067E-43B4-93D2-A8F823702565}"/>
              </a:ext>
            </a:extLst>
          </p:cNvPr>
          <p:cNvSpPr>
            <a:spLocks noGrp="1" noChangeArrowheads="1"/>
          </p:cNvSpPr>
          <p:nvPr>
            <p:ph type="title"/>
          </p:nvPr>
        </p:nvSpPr>
        <p:spPr/>
        <p:txBody>
          <a:bodyPr/>
          <a:lstStyle/>
          <a:p>
            <a:pPr eaLnBrk="1" hangingPunct="1"/>
            <a:r>
              <a:rPr lang="zh-CN" altLang="en-US">
                <a:solidFill>
                  <a:srgbClr val="0000FF"/>
                </a:solidFill>
              </a:rPr>
              <a:t>例</a:t>
            </a:r>
            <a:r>
              <a:rPr lang="en-US" altLang="zh-CN">
                <a:solidFill>
                  <a:srgbClr val="0000FF"/>
                </a:solidFill>
              </a:rPr>
              <a:t>2</a:t>
            </a:r>
            <a:r>
              <a:rPr lang="zh-CN" altLang="en-US">
                <a:solidFill>
                  <a:srgbClr val="0000FF"/>
                </a:solidFill>
              </a:rPr>
              <a:t>：灰度图象的表示</a:t>
            </a:r>
          </a:p>
        </p:txBody>
      </p:sp>
      <p:grpSp>
        <p:nvGrpSpPr>
          <p:cNvPr id="186371" name="Group 3">
            <a:extLst>
              <a:ext uri="{FF2B5EF4-FFF2-40B4-BE49-F238E27FC236}">
                <a16:creationId xmlns:a16="http://schemas.microsoft.com/office/drawing/2014/main" id="{FA067A67-F9E3-4DAE-A3EF-14E0643650A6}"/>
              </a:ext>
            </a:extLst>
          </p:cNvPr>
          <p:cNvGrpSpPr>
            <a:grpSpLocks/>
          </p:cNvGrpSpPr>
          <p:nvPr/>
        </p:nvGrpSpPr>
        <p:grpSpPr bwMode="auto">
          <a:xfrm>
            <a:off x="2768601" y="2924176"/>
            <a:ext cx="3673475" cy="3159125"/>
            <a:chOff x="285" y="1258"/>
            <a:chExt cx="2314" cy="1990"/>
          </a:xfrm>
        </p:grpSpPr>
        <p:pic>
          <p:nvPicPr>
            <p:cNvPr id="69641" name="Picture 4" descr="Unit3_Image_Leafgray">
              <a:extLst>
                <a:ext uri="{FF2B5EF4-FFF2-40B4-BE49-F238E27FC236}">
                  <a16:creationId xmlns:a16="http://schemas.microsoft.com/office/drawing/2014/main" id="{C2C9854C-BBA1-43CF-8A26-482ACE3E60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7" y="1258"/>
              <a:ext cx="1462" cy="1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42" name="Text Box 5">
              <a:extLst>
                <a:ext uri="{FF2B5EF4-FFF2-40B4-BE49-F238E27FC236}">
                  <a16:creationId xmlns:a16="http://schemas.microsoft.com/office/drawing/2014/main" id="{BA9ECFCC-40BD-46CF-9E3E-913A1C930BCB}"/>
                </a:ext>
              </a:extLst>
            </p:cNvPr>
            <p:cNvSpPr txBox="1">
              <a:spLocks noChangeArrowheads="1"/>
            </p:cNvSpPr>
            <p:nvPr/>
          </p:nvSpPr>
          <p:spPr bwMode="auto">
            <a:xfrm>
              <a:off x="285" y="2027"/>
              <a:ext cx="8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50000"/>
                </a:spcBef>
                <a:buClrTx/>
                <a:buFontTx/>
                <a:buNone/>
              </a:pPr>
              <a:r>
                <a:rPr lang="zh-CN" altLang="en-US" sz="2000">
                  <a:solidFill>
                    <a:srgbClr val="0000FF"/>
                  </a:solidFill>
                  <a:latin typeface="Times New Roman" panose="02020603050405020304" pitchFamily="18" charset="0"/>
                </a:rPr>
                <a:t>灰度图像</a:t>
              </a:r>
            </a:p>
          </p:txBody>
        </p:sp>
      </p:grpSp>
      <p:grpSp>
        <p:nvGrpSpPr>
          <p:cNvPr id="186374" name="Group 6">
            <a:extLst>
              <a:ext uri="{FF2B5EF4-FFF2-40B4-BE49-F238E27FC236}">
                <a16:creationId xmlns:a16="http://schemas.microsoft.com/office/drawing/2014/main" id="{8F4678BC-BECD-4098-AD9C-137EB0AD2695}"/>
              </a:ext>
            </a:extLst>
          </p:cNvPr>
          <p:cNvGrpSpPr>
            <a:grpSpLocks/>
          </p:cNvGrpSpPr>
          <p:nvPr/>
        </p:nvGrpSpPr>
        <p:grpSpPr bwMode="auto">
          <a:xfrm>
            <a:off x="6254750" y="3524251"/>
            <a:ext cx="3081338" cy="1897063"/>
            <a:chOff x="2481" y="1636"/>
            <a:chExt cx="3091" cy="1195"/>
          </a:xfrm>
        </p:grpSpPr>
        <p:pic>
          <p:nvPicPr>
            <p:cNvPr id="69638" name="Picture 7" descr="Unit3_Image_leafgmatric">
              <a:extLst>
                <a:ext uri="{FF2B5EF4-FFF2-40B4-BE49-F238E27FC236}">
                  <a16:creationId xmlns:a16="http://schemas.microsoft.com/office/drawing/2014/main" id="{3C7050FF-C399-408D-8F3A-7A6064C1D9A5}"/>
                </a:ext>
              </a:extLst>
            </p:cNvPr>
            <p:cNvPicPr>
              <a:picLocks noChangeAspect="1" noChangeArrowheads="1"/>
            </p:cNvPicPr>
            <p:nvPr/>
          </p:nvPicPr>
          <p:blipFill>
            <a:blip r:embed="rId4">
              <a:lum bright="-24000" contrast="48000"/>
              <a:extLst>
                <a:ext uri="{28A0092B-C50C-407E-A947-70E740481C1C}">
                  <a14:useLocalDpi xmlns:a14="http://schemas.microsoft.com/office/drawing/2010/main" val="0"/>
                </a:ext>
              </a:extLst>
            </a:blip>
            <a:srcRect/>
            <a:stretch>
              <a:fillRect/>
            </a:stretch>
          </p:blipFill>
          <p:spPr bwMode="auto">
            <a:xfrm>
              <a:off x="3227" y="1636"/>
              <a:ext cx="2345" cy="1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9" name="Line 8">
              <a:extLst>
                <a:ext uri="{FF2B5EF4-FFF2-40B4-BE49-F238E27FC236}">
                  <a16:creationId xmlns:a16="http://schemas.microsoft.com/office/drawing/2014/main" id="{BB6CA10B-9E6B-454E-9489-8A489D967166}"/>
                </a:ext>
              </a:extLst>
            </p:cNvPr>
            <p:cNvSpPr>
              <a:spLocks noChangeShapeType="1"/>
            </p:cNvSpPr>
            <p:nvPr/>
          </p:nvSpPr>
          <p:spPr bwMode="auto">
            <a:xfrm flipV="1">
              <a:off x="2481" y="1652"/>
              <a:ext cx="746" cy="92"/>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0" name="Line 9">
              <a:extLst>
                <a:ext uri="{FF2B5EF4-FFF2-40B4-BE49-F238E27FC236}">
                  <a16:creationId xmlns:a16="http://schemas.microsoft.com/office/drawing/2014/main" id="{D0BDDF5A-C89E-4379-8DF6-DB851A06F003}"/>
                </a:ext>
              </a:extLst>
            </p:cNvPr>
            <p:cNvSpPr>
              <a:spLocks noChangeShapeType="1"/>
            </p:cNvSpPr>
            <p:nvPr/>
          </p:nvSpPr>
          <p:spPr bwMode="auto">
            <a:xfrm>
              <a:off x="2491" y="1875"/>
              <a:ext cx="730" cy="937"/>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9637" name="Rectangle 10">
            <a:extLst>
              <a:ext uri="{FF2B5EF4-FFF2-40B4-BE49-F238E27FC236}">
                <a16:creationId xmlns:a16="http://schemas.microsoft.com/office/drawing/2014/main" id="{8B7068C4-A672-4F99-8EB1-F5F30DE9CC3A}"/>
              </a:ext>
            </a:extLst>
          </p:cNvPr>
          <p:cNvSpPr>
            <a:spLocks noChangeArrowheads="1"/>
          </p:cNvSpPr>
          <p:nvPr/>
        </p:nvSpPr>
        <p:spPr bwMode="auto">
          <a:xfrm>
            <a:off x="2208213" y="1341438"/>
            <a:ext cx="8208962" cy="165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343" tIns="45176" rIns="90343" bIns="45176"/>
          <a:lstStyle>
            <a:lvl1pPr marL="342900" indent="-342900"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1413" indent="-227013"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30188"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40000"/>
              </a:lnSpc>
            </a:pPr>
            <a:r>
              <a:rPr lang="zh-CN" altLang="en-US" sz="2400"/>
              <a:t>灰度图像的每个像素也只有一个分量，一般用</a:t>
            </a:r>
            <a:r>
              <a:rPr lang="en-US" altLang="zh-CN" sz="2400"/>
              <a:t>8</a:t>
            </a:r>
            <a:r>
              <a:rPr lang="zh-CN" altLang="en-US" sz="2400"/>
              <a:t>～</a:t>
            </a:r>
            <a:r>
              <a:rPr lang="en-US" altLang="zh-CN" sz="2400"/>
              <a:t>12</a:t>
            </a:r>
            <a:r>
              <a:rPr lang="zh-CN" altLang="en-US" sz="2400"/>
              <a:t>个二进位表示，其取值范围是：</a:t>
            </a:r>
            <a:r>
              <a:rPr lang="en-US" altLang="zh-CN" sz="2400"/>
              <a:t>0</a:t>
            </a:r>
            <a:r>
              <a:rPr lang="zh-CN" altLang="en-US" sz="2400"/>
              <a:t>～</a:t>
            </a:r>
            <a:r>
              <a:rPr lang="en-US" altLang="zh-CN" sz="2400"/>
              <a:t>2</a:t>
            </a:r>
            <a:r>
              <a:rPr lang="en-US" altLang="zh-CN" sz="2400" baseline="30000"/>
              <a:t>n</a:t>
            </a:r>
            <a:r>
              <a:rPr lang="en-US" altLang="zh-CN" sz="2400"/>
              <a:t>-1</a:t>
            </a:r>
            <a:r>
              <a:rPr lang="zh-CN" altLang="en-US" sz="2400"/>
              <a:t>，可表示</a:t>
            </a:r>
            <a:r>
              <a:rPr lang="en-US" altLang="zh-CN" sz="2400"/>
              <a:t>2</a:t>
            </a:r>
            <a:r>
              <a:rPr lang="en-US" altLang="zh-CN" sz="2400" baseline="30000"/>
              <a:t>n</a:t>
            </a:r>
            <a:r>
              <a:rPr lang="zh-CN" altLang="en-US" sz="2400"/>
              <a:t>个不同的亮度</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86371"/>
                                        </p:tgtEl>
                                        <p:attrNameLst>
                                          <p:attrName>style.visibility</p:attrName>
                                        </p:attrNameLst>
                                      </p:cBhvr>
                                      <p:to>
                                        <p:strVal val="visible"/>
                                      </p:to>
                                    </p:set>
                                    <p:anim calcmode="lin" valueType="num">
                                      <p:cBhvr additive="base">
                                        <p:cTn id="7" dur="500" fill="hold"/>
                                        <p:tgtEl>
                                          <p:spTgt spid="186371"/>
                                        </p:tgtEl>
                                        <p:attrNameLst>
                                          <p:attrName>ppt_x</p:attrName>
                                        </p:attrNameLst>
                                      </p:cBhvr>
                                      <p:tavLst>
                                        <p:tav tm="0">
                                          <p:val>
                                            <p:strVal val="0-#ppt_w/2"/>
                                          </p:val>
                                        </p:tav>
                                        <p:tav tm="100000">
                                          <p:val>
                                            <p:strVal val="#ppt_x"/>
                                          </p:val>
                                        </p:tav>
                                      </p:tavLst>
                                    </p:anim>
                                    <p:anim calcmode="lin" valueType="num">
                                      <p:cBhvr additive="base">
                                        <p:cTn id="8" dur="500" fill="hold"/>
                                        <p:tgtEl>
                                          <p:spTgt spid="18637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86374"/>
                                        </p:tgtEl>
                                        <p:attrNameLst>
                                          <p:attrName>style.visibility</p:attrName>
                                        </p:attrNameLst>
                                      </p:cBhvr>
                                      <p:to>
                                        <p:strVal val="visible"/>
                                      </p:to>
                                    </p:set>
                                    <p:anim calcmode="lin" valueType="num">
                                      <p:cBhvr additive="base">
                                        <p:cTn id="13" dur="500" fill="hold"/>
                                        <p:tgtEl>
                                          <p:spTgt spid="186374"/>
                                        </p:tgtEl>
                                        <p:attrNameLst>
                                          <p:attrName>ppt_x</p:attrName>
                                        </p:attrNameLst>
                                      </p:cBhvr>
                                      <p:tavLst>
                                        <p:tav tm="0">
                                          <p:val>
                                            <p:strVal val="0-#ppt_w/2"/>
                                          </p:val>
                                        </p:tav>
                                        <p:tav tm="100000">
                                          <p:val>
                                            <p:strVal val="#ppt_x"/>
                                          </p:val>
                                        </p:tav>
                                      </p:tavLst>
                                    </p:anim>
                                    <p:anim calcmode="lin" valueType="num">
                                      <p:cBhvr additive="base">
                                        <p:cTn id="14" dur="500" fill="hold"/>
                                        <p:tgtEl>
                                          <p:spTgt spid="1863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F4B94CEE-4AFC-40D1-AF5E-EDF675C6B898}"/>
              </a:ext>
            </a:extLst>
          </p:cNvPr>
          <p:cNvSpPr>
            <a:spLocks noGrp="1" noChangeArrowheads="1"/>
          </p:cNvSpPr>
          <p:nvPr>
            <p:ph type="title"/>
          </p:nvPr>
        </p:nvSpPr>
        <p:spPr/>
        <p:txBody>
          <a:bodyPr/>
          <a:lstStyle/>
          <a:p>
            <a:pPr eaLnBrk="1" hangingPunct="1"/>
            <a:r>
              <a:rPr lang="zh-CN" altLang="en-US"/>
              <a:t>例</a:t>
            </a:r>
            <a:r>
              <a:rPr lang="en-US" altLang="zh-CN"/>
              <a:t>3</a:t>
            </a:r>
            <a:r>
              <a:rPr lang="zh-CN" altLang="en-US"/>
              <a:t>：彩色图象的表示</a:t>
            </a:r>
          </a:p>
        </p:txBody>
      </p:sp>
      <p:grpSp>
        <p:nvGrpSpPr>
          <p:cNvPr id="70659" name="Group 3">
            <a:extLst>
              <a:ext uri="{FF2B5EF4-FFF2-40B4-BE49-F238E27FC236}">
                <a16:creationId xmlns:a16="http://schemas.microsoft.com/office/drawing/2014/main" id="{46C3774B-9FF6-499B-BF30-49F1D1B36794}"/>
              </a:ext>
            </a:extLst>
          </p:cNvPr>
          <p:cNvGrpSpPr>
            <a:grpSpLocks/>
          </p:cNvGrpSpPr>
          <p:nvPr/>
        </p:nvGrpSpPr>
        <p:grpSpPr bwMode="auto">
          <a:xfrm>
            <a:off x="2406651" y="2316164"/>
            <a:ext cx="7650163" cy="3849687"/>
            <a:chOff x="403" y="1370"/>
            <a:chExt cx="4819" cy="2425"/>
          </a:xfrm>
        </p:grpSpPr>
        <p:sp>
          <p:nvSpPr>
            <p:cNvPr id="70661" name="Rectangle 4">
              <a:extLst>
                <a:ext uri="{FF2B5EF4-FFF2-40B4-BE49-F238E27FC236}">
                  <a16:creationId xmlns:a16="http://schemas.microsoft.com/office/drawing/2014/main" id="{E9B338CB-E6CE-4998-9392-67D56603CEF1}"/>
                </a:ext>
              </a:extLst>
            </p:cNvPr>
            <p:cNvSpPr>
              <a:spLocks noChangeArrowheads="1"/>
            </p:cNvSpPr>
            <p:nvPr/>
          </p:nvSpPr>
          <p:spPr bwMode="auto">
            <a:xfrm>
              <a:off x="403" y="1370"/>
              <a:ext cx="4819" cy="2425"/>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600" b="0"/>
            </a:p>
          </p:txBody>
        </p:sp>
        <p:pic>
          <p:nvPicPr>
            <p:cNvPr id="70662" name="Picture 5" descr="Unit3_Image_Ball">
              <a:extLst>
                <a:ext uri="{FF2B5EF4-FFF2-40B4-BE49-F238E27FC236}">
                  <a16:creationId xmlns:a16="http://schemas.microsoft.com/office/drawing/2014/main" id="{FFD07F86-A2DA-4C2E-A265-81FEF4FAC0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 y="1639"/>
              <a:ext cx="2445" cy="1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3" name="Picture 6" descr="Unit3_Image_RMatrix">
              <a:extLst>
                <a:ext uri="{FF2B5EF4-FFF2-40B4-BE49-F238E27FC236}">
                  <a16:creationId xmlns:a16="http://schemas.microsoft.com/office/drawing/2014/main" id="{C3116F23-E7D2-43AD-8DD0-A389FE852C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2" y="1393"/>
              <a:ext cx="1622" cy="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4" name="Picture 7" descr="Unit3_Image_GMatrix">
              <a:extLst>
                <a:ext uri="{FF2B5EF4-FFF2-40B4-BE49-F238E27FC236}">
                  <a16:creationId xmlns:a16="http://schemas.microsoft.com/office/drawing/2014/main" id="{0BDCB63D-5C27-4AD6-9DC5-B938EA1F89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2" y="2192"/>
              <a:ext cx="1622" cy="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5" name="Picture 8" descr="Unit3_Image_BMatrix">
              <a:extLst>
                <a:ext uri="{FF2B5EF4-FFF2-40B4-BE49-F238E27FC236}">
                  <a16:creationId xmlns:a16="http://schemas.microsoft.com/office/drawing/2014/main" id="{9CF6B132-F583-47D3-8539-769F10D810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2" y="2990"/>
              <a:ext cx="1622" cy="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6" name="Line 9">
              <a:extLst>
                <a:ext uri="{FF2B5EF4-FFF2-40B4-BE49-F238E27FC236}">
                  <a16:creationId xmlns:a16="http://schemas.microsoft.com/office/drawing/2014/main" id="{B1E72809-9729-4CBB-915B-E8D4B9D2E26D}"/>
                </a:ext>
              </a:extLst>
            </p:cNvPr>
            <p:cNvSpPr>
              <a:spLocks noChangeShapeType="1"/>
            </p:cNvSpPr>
            <p:nvPr/>
          </p:nvSpPr>
          <p:spPr bwMode="auto">
            <a:xfrm flipV="1">
              <a:off x="2800" y="1386"/>
              <a:ext cx="432" cy="1023"/>
            </a:xfrm>
            <a:prstGeom prst="line">
              <a:avLst/>
            </a:prstGeom>
            <a:noFill/>
            <a:ln w="6350" cap="sq">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70667" name="Line 10">
              <a:extLst>
                <a:ext uri="{FF2B5EF4-FFF2-40B4-BE49-F238E27FC236}">
                  <a16:creationId xmlns:a16="http://schemas.microsoft.com/office/drawing/2014/main" id="{72902522-6058-4DD4-9180-345E0F26AE20}"/>
                </a:ext>
              </a:extLst>
            </p:cNvPr>
            <p:cNvSpPr>
              <a:spLocks noChangeShapeType="1"/>
            </p:cNvSpPr>
            <p:nvPr/>
          </p:nvSpPr>
          <p:spPr bwMode="auto">
            <a:xfrm>
              <a:off x="2800" y="2487"/>
              <a:ext cx="432" cy="1236"/>
            </a:xfrm>
            <a:prstGeom prst="line">
              <a:avLst/>
            </a:prstGeom>
            <a:noFill/>
            <a:ln w="6350" cap="sq">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70668" name="Text Box 11">
              <a:extLst>
                <a:ext uri="{FF2B5EF4-FFF2-40B4-BE49-F238E27FC236}">
                  <a16:creationId xmlns:a16="http://schemas.microsoft.com/office/drawing/2014/main" id="{3F99CE7D-A301-4CA1-A3F1-8826D0347215}"/>
                </a:ext>
              </a:extLst>
            </p:cNvPr>
            <p:cNvSpPr txBox="1">
              <a:spLocks noChangeArrowheads="1"/>
            </p:cNvSpPr>
            <p:nvPr/>
          </p:nvSpPr>
          <p:spPr bwMode="auto">
            <a:xfrm>
              <a:off x="4829" y="3065"/>
              <a:ext cx="371" cy="617"/>
            </a:xfrm>
            <a:prstGeom prst="rect">
              <a:avLst/>
            </a:prstGeom>
            <a:noFill/>
            <a:ln>
              <a:noFill/>
            </a:ln>
            <a:effectLst/>
            <a:extLst>
              <a:ext uri="{909E8E84-426E-40DD-AFC4-6F175D3DCCD1}">
                <a14:hiddenFill xmlns:a14="http://schemas.microsoft.com/office/drawing/2010/main">
                  <a:solidFill>
                    <a:srgbClr val="808000"/>
                  </a:solidFill>
                </a14:hiddenFill>
              </a:ext>
              <a:ext uri="{91240B29-F687-4F45-9708-019B960494DF}">
                <a14:hiddenLine xmlns:a14="http://schemas.microsoft.com/office/drawing/2010/main" w="12700" cap="sq">
                  <a:solidFill>
                    <a:srgbClr val="FFFFCC"/>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a:lnSpc>
                  <a:spcPct val="80000"/>
                </a:lnSpc>
                <a:spcBef>
                  <a:spcPct val="0"/>
                </a:spcBef>
                <a:buClrTx/>
                <a:buFontTx/>
                <a:buNone/>
              </a:pPr>
              <a:r>
                <a:rPr lang="zh-CN" altLang="en-US" sz="1800">
                  <a:solidFill>
                    <a:srgbClr val="0000FF"/>
                  </a:solidFill>
                  <a:latin typeface="Times New Roman" panose="02020603050405020304" pitchFamily="18" charset="0"/>
                </a:rPr>
                <a:t>蓝色分量</a:t>
              </a:r>
            </a:p>
          </p:txBody>
        </p:sp>
        <p:sp>
          <p:nvSpPr>
            <p:cNvPr id="70669" name="Text Box 12">
              <a:extLst>
                <a:ext uri="{FF2B5EF4-FFF2-40B4-BE49-F238E27FC236}">
                  <a16:creationId xmlns:a16="http://schemas.microsoft.com/office/drawing/2014/main" id="{E82790E0-C6A3-49D4-8EB6-B4CC177BE9F0}"/>
                </a:ext>
              </a:extLst>
            </p:cNvPr>
            <p:cNvSpPr txBox="1">
              <a:spLocks noChangeArrowheads="1"/>
            </p:cNvSpPr>
            <p:nvPr/>
          </p:nvSpPr>
          <p:spPr bwMode="auto">
            <a:xfrm>
              <a:off x="4838" y="2275"/>
              <a:ext cx="354" cy="617"/>
            </a:xfrm>
            <a:prstGeom prst="rect">
              <a:avLst/>
            </a:prstGeom>
            <a:noFill/>
            <a:ln>
              <a:noFill/>
            </a:ln>
            <a:effectLst/>
            <a:extLst>
              <a:ext uri="{909E8E84-426E-40DD-AFC4-6F175D3DCCD1}">
                <a14:hiddenFill xmlns:a14="http://schemas.microsoft.com/office/drawing/2010/main">
                  <a:solidFill>
                    <a:srgbClr val="808000"/>
                  </a:solidFill>
                </a14:hiddenFill>
              </a:ext>
              <a:ext uri="{91240B29-F687-4F45-9708-019B960494DF}">
                <a14:hiddenLine xmlns:a14="http://schemas.microsoft.com/office/drawing/2010/main" w="12700" cap="sq">
                  <a:solidFill>
                    <a:srgbClr val="FFFFCC"/>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a:lnSpc>
                  <a:spcPct val="80000"/>
                </a:lnSpc>
                <a:spcBef>
                  <a:spcPct val="0"/>
                </a:spcBef>
                <a:buClrTx/>
                <a:buFontTx/>
                <a:buNone/>
              </a:pPr>
              <a:r>
                <a:rPr lang="zh-CN" altLang="en-US" sz="1800">
                  <a:solidFill>
                    <a:srgbClr val="00FF00"/>
                  </a:solidFill>
                  <a:latin typeface="Times New Roman" panose="02020603050405020304" pitchFamily="18" charset="0"/>
                </a:rPr>
                <a:t>绿色分量</a:t>
              </a:r>
            </a:p>
          </p:txBody>
        </p:sp>
        <p:sp>
          <p:nvSpPr>
            <p:cNvPr id="70670" name="Text Box 13">
              <a:extLst>
                <a:ext uri="{FF2B5EF4-FFF2-40B4-BE49-F238E27FC236}">
                  <a16:creationId xmlns:a16="http://schemas.microsoft.com/office/drawing/2014/main" id="{68A58380-74E8-4C03-8452-E56590327FAC}"/>
                </a:ext>
              </a:extLst>
            </p:cNvPr>
            <p:cNvSpPr txBox="1">
              <a:spLocks noChangeArrowheads="1"/>
            </p:cNvSpPr>
            <p:nvPr/>
          </p:nvSpPr>
          <p:spPr bwMode="auto">
            <a:xfrm>
              <a:off x="4861" y="1459"/>
              <a:ext cx="286" cy="617"/>
            </a:xfrm>
            <a:prstGeom prst="rect">
              <a:avLst/>
            </a:prstGeom>
            <a:noFill/>
            <a:ln>
              <a:noFill/>
            </a:ln>
            <a:effectLst/>
            <a:extLst>
              <a:ext uri="{909E8E84-426E-40DD-AFC4-6F175D3DCCD1}">
                <a14:hiddenFill xmlns:a14="http://schemas.microsoft.com/office/drawing/2010/main">
                  <a:solidFill>
                    <a:srgbClr val="808000"/>
                  </a:solidFill>
                </a14:hiddenFill>
              </a:ext>
              <a:ext uri="{91240B29-F687-4F45-9708-019B960494DF}">
                <a14:hiddenLine xmlns:a14="http://schemas.microsoft.com/office/drawing/2010/main" w="12700" cap="sq">
                  <a:solidFill>
                    <a:srgbClr val="FFFFCC"/>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a:lnSpc>
                  <a:spcPct val="80000"/>
                </a:lnSpc>
                <a:spcBef>
                  <a:spcPct val="0"/>
                </a:spcBef>
                <a:buClrTx/>
                <a:buFontTx/>
                <a:buNone/>
              </a:pPr>
              <a:r>
                <a:rPr lang="zh-CN" altLang="en-US" sz="1800">
                  <a:solidFill>
                    <a:schemeClr val="accent2"/>
                  </a:solidFill>
                  <a:latin typeface="Times New Roman" panose="02020603050405020304" pitchFamily="18" charset="0"/>
                </a:rPr>
                <a:t>红色分量</a:t>
              </a:r>
            </a:p>
          </p:txBody>
        </p:sp>
      </p:grpSp>
      <p:sp>
        <p:nvSpPr>
          <p:cNvPr id="70660" name="Rectangle 14">
            <a:extLst>
              <a:ext uri="{FF2B5EF4-FFF2-40B4-BE49-F238E27FC236}">
                <a16:creationId xmlns:a16="http://schemas.microsoft.com/office/drawing/2014/main" id="{7AEA11C9-33F4-453D-9CFB-66B17A96059C}"/>
              </a:ext>
            </a:extLst>
          </p:cNvPr>
          <p:cNvSpPr>
            <a:spLocks noChangeArrowheads="1"/>
          </p:cNvSpPr>
          <p:nvPr/>
        </p:nvSpPr>
        <p:spPr bwMode="auto">
          <a:xfrm>
            <a:off x="2208213" y="1341438"/>
            <a:ext cx="8208962" cy="1008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343" tIns="45176" rIns="90343" bIns="45176"/>
          <a:lstStyle>
            <a:lvl1pPr marL="342900" indent="-342900"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1413" indent="-227013"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30188"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40000"/>
              </a:lnSpc>
            </a:pPr>
            <a:r>
              <a:rPr lang="zh-CN" altLang="en-US" sz="2000"/>
              <a:t>彩色图像的每个像素有三个分量，分别表示三个基色的亮度，假设</a:t>
            </a:r>
            <a:r>
              <a:rPr lang="en-US" altLang="zh-CN" sz="2000"/>
              <a:t>3</a:t>
            </a:r>
            <a:r>
              <a:rPr lang="zh-CN" altLang="en-US" sz="2000"/>
              <a:t>个分量分别用</a:t>
            </a:r>
            <a:r>
              <a:rPr lang="en-US" altLang="zh-CN" sz="2000"/>
              <a:t>n,m,k</a:t>
            </a:r>
            <a:r>
              <a:rPr lang="zh-CN" altLang="en-US" sz="2000"/>
              <a:t>个二进位表示，则可表示</a:t>
            </a:r>
            <a:r>
              <a:rPr lang="en-US" altLang="zh-CN" sz="2000"/>
              <a:t>2</a:t>
            </a:r>
            <a:r>
              <a:rPr lang="en-US" altLang="zh-CN" sz="2000" baseline="30000"/>
              <a:t>n+m+k</a:t>
            </a:r>
            <a:r>
              <a:rPr lang="zh-CN" altLang="en-US" sz="2000"/>
              <a:t>种不同的颜色</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B1ED0C1A-8893-4C29-9889-8AC3EB4718AA}"/>
              </a:ext>
            </a:extLst>
          </p:cNvPr>
          <p:cNvSpPr>
            <a:spLocks noGrp="1" noChangeArrowheads="1"/>
          </p:cNvSpPr>
          <p:nvPr>
            <p:ph type="title"/>
          </p:nvPr>
        </p:nvSpPr>
        <p:spPr/>
        <p:txBody>
          <a:bodyPr/>
          <a:lstStyle/>
          <a:p>
            <a:pPr eaLnBrk="1" hangingPunct="1"/>
            <a:r>
              <a:rPr lang="zh-CN" altLang="en-US"/>
              <a:t>数字</a:t>
            </a:r>
            <a:r>
              <a:rPr lang="en-US" altLang="zh-CN"/>
              <a:t>(</a:t>
            </a:r>
            <a:r>
              <a:rPr lang="zh-CN" altLang="en-US"/>
              <a:t>取样</a:t>
            </a:r>
            <a:r>
              <a:rPr lang="en-US" altLang="zh-CN"/>
              <a:t>)</a:t>
            </a:r>
            <a:r>
              <a:rPr lang="zh-CN" altLang="en-US"/>
              <a:t>图像的主要参数</a:t>
            </a:r>
          </a:p>
        </p:txBody>
      </p:sp>
      <p:sp>
        <p:nvSpPr>
          <p:cNvPr id="190467" name="Rectangle 3">
            <a:extLst>
              <a:ext uri="{FF2B5EF4-FFF2-40B4-BE49-F238E27FC236}">
                <a16:creationId xmlns:a16="http://schemas.microsoft.com/office/drawing/2014/main" id="{42399B68-3586-49DF-9FA8-52EB80E826DF}"/>
              </a:ext>
            </a:extLst>
          </p:cNvPr>
          <p:cNvSpPr>
            <a:spLocks noGrp="1" noChangeArrowheads="1"/>
          </p:cNvSpPr>
          <p:nvPr>
            <p:ph type="body" idx="1"/>
          </p:nvPr>
        </p:nvSpPr>
        <p:spPr>
          <a:xfrm>
            <a:off x="2101851" y="1266825"/>
            <a:ext cx="8385175" cy="3817938"/>
          </a:xfrm>
        </p:spPr>
        <p:txBody>
          <a:bodyPr/>
          <a:lstStyle/>
          <a:p>
            <a:pPr eaLnBrk="1" hangingPunct="1">
              <a:lnSpc>
                <a:spcPct val="110000"/>
              </a:lnSpc>
            </a:pPr>
            <a:r>
              <a:rPr lang="zh-CN" altLang="en-US" sz="2000"/>
              <a:t>图像大小（图像分辨率）：</a:t>
            </a:r>
          </a:p>
          <a:p>
            <a:pPr lvl="1" eaLnBrk="1" hangingPunct="1">
              <a:lnSpc>
                <a:spcPct val="110000"/>
              </a:lnSpc>
            </a:pPr>
            <a:r>
              <a:rPr lang="zh-CN" altLang="en-US" sz="1800"/>
              <a:t>用来表示组成该图像的行列数目，亦即图像所包含的像素数目</a:t>
            </a:r>
          </a:p>
          <a:p>
            <a:pPr lvl="1" eaLnBrk="1" hangingPunct="1">
              <a:lnSpc>
                <a:spcPct val="110000"/>
              </a:lnSpc>
            </a:pPr>
            <a:r>
              <a:rPr lang="zh-CN" altLang="en-US" sz="1800"/>
              <a:t>使用 </a:t>
            </a:r>
            <a:r>
              <a:rPr lang="zh-CN" altLang="en-US" sz="1800">
                <a:solidFill>
                  <a:srgbClr val="0000FF"/>
                </a:solidFill>
              </a:rPr>
              <a:t>水平分辨率</a:t>
            </a:r>
            <a:r>
              <a:rPr lang="en-US" altLang="zh-CN" sz="1800">
                <a:solidFill>
                  <a:srgbClr val="0000FF"/>
                </a:solidFill>
              </a:rPr>
              <a:t>x</a:t>
            </a:r>
            <a:r>
              <a:rPr lang="zh-CN" altLang="en-US" sz="1800">
                <a:solidFill>
                  <a:srgbClr val="0000FF"/>
                </a:solidFill>
              </a:rPr>
              <a:t>垂直分辨率</a:t>
            </a:r>
            <a:r>
              <a:rPr lang="zh-CN" altLang="en-US" sz="1800"/>
              <a:t> 表示</a:t>
            </a:r>
          </a:p>
          <a:p>
            <a:pPr lvl="1" eaLnBrk="1" hangingPunct="1">
              <a:lnSpc>
                <a:spcPct val="110000"/>
              </a:lnSpc>
            </a:pPr>
            <a:r>
              <a:rPr lang="zh-CN" altLang="en-US" sz="1800"/>
              <a:t>对在屏幕上显示出来的大小有影响</a:t>
            </a:r>
          </a:p>
          <a:p>
            <a:pPr eaLnBrk="1" hangingPunct="1">
              <a:lnSpc>
                <a:spcPct val="110000"/>
              </a:lnSpc>
            </a:pPr>
            <a:r>
              <a:rPr lang="zh-CN" altLang="en-US" sz="2000"/>
              <a:t>颜色空间的类型，指彩色图像所使用的颜色描述方法，如：</a:t>
            </a:r>
          </a:p>
          <a:p>
            <a:pPr lvl="1" eaLnBrk="1" hangingPunct="1">
              <a:lnSpc>
                <a:spcPct val="110000"/>
              </a:lnSpc>
            </a:pPr>
            <a:r>
              <a:rPr lang="en-US" altLang="zh-CN" sz="1800"/>
              <a:t>RGB(</a:t>
            </a:r>
            <a:r>
              <a:rPr lang="zh-CN" altLang="en-US" sz="1800"/>
              <a:t>红、绿、蓝</a:t>
            </a:r>
            <a:r>
              <a:rPr lang="en-US" altLang="zh-CN" sz="1800"/>
              <a:t>)</a:t>
            </a:r>
            <a:r>
              <a:rPr lang="zh-CN" altLang="en-US" sz="1800"/>
              <a:t>模型，显示器使用</a:t>
            </a:r>
          </a:p>
          <a:p>
            <a:pPr lvl="1" eaLnBrk="1" hangingPunct="1">
              <a:lnSpc>
                <a:spcPct val="110000"/>
              </a:lnSpc>
            </a:pPr>
            <a:r>
              <a:rPr lang="en-US" altLang="zh-CN" sz="1800"/>
              <a:t>CMYK(</a:t>
            </a:r>
            <a:r>
              <a:rPr lang="zh-CN" altLang="en-US" sz="1800"/>
              <a:t>青、品红、黄、黑</a:t>
            </a:r>
            <a:r>
              <a:rPr lang="en-US" altLang="zh-CN" sz="1800"/>
              <a:t>)</a:t>
            </a:r>
            <a:r>
              <a:rPr lang="zh-CN" altLang="en-US" sz="1800"/>
              <a:t>模型，彩色打印机使用</a:t>
            </a:r>
          </a:p>
          <a:p>
            <a:pPr lvl="1" eaLnBrk="1" hangingPunct="1">
              <a:lnSpc>
                <a:spcPct val="110000"/>
              </a:lnSpc>
            </a:pPr>
            <a:r>
              <a:rPr lang="en-US" altLang="zh-CN" sz="1800"/>
              <a:t>HSB(</a:t>
            </a:r>
            <a:r>
              <a:rPr lang="zh-CN" altLang="en-US" sz="1800"/>
              <a:t>色彩、饱和度、亮度</a:t>
            </a:r>
            <a:r>
              <a:rPr lang="en-US" altLang="zh-CN" sz="1800"/>
              <a:t>)</a:t>
            </a:r>
            <a:r>
              <a:rPr lang="zh-CN" altLang="en-US" sz="1800"/>
              <a:t>模型，用户界面中使用</a:t>
            </a:r>
          </a:p>
          <a:p>
            <a:pPr lvl="1" eaLnBrk="1" hangingPunct="1">
              <a:lnSpc>
                <a:spcPct val="110000"/>
              </a:lnSpc>
            </a:pPr>
            <a:r>
              <a:rPr lang="en-US" altLang="zh-CN" sz="1800"/>
              <a:t>YUV(</a:t>
            </a:r>
            <a:r>
              <a:rPr lang="zh-CN" altLang="en-US" sz="1800"/>
              <a:t>亮度、色度</a:t>
            </a:r>
            <a:r>
              <a:rPr lang="en-US" altLang="zh-CN" sz="1800"/>
              <a:t>)</a:t>
            </a:r>
            <a:r>
              <a:rPr lang="zh-CN" altLang="en-US" sz="1800"/>
              <a:t>模型，彩色电视信号传输时使用</a:t>
            </a:r>
          </a:p>
          <a:p>
            <a:pPr eaLnBrk="1" hangingPunct="1">
              <a:lnSpc>
                <a:spcPct val="110000"/>
              </a:lnSpc>
            </a:pPr>
            <a:r>
              <a:rPr lang="zh-CN" altLang="en-US" sz="2000"/>
              <a:t>像素深度，即像素的所有颜色分量的二进位数目之和</a:t>
            </a:r>
          </a:p>
        </p:txBody>
      </p:sp>
      <p:graphicFrame>
        <p:nvGraphicFramePr>
          <p:cNvPr id="190468" name="Group 4">
            <a:extLst>
              <a:ext uri="{FF2B5EF4-FFF2-40B4-BE49-F238E27FC236}">
                <a16:creationId xmlns:a16="http://schemas.microsoft.com/office/drawing/2014/main" id="{BA59E75A-7849-4AD3-995C-649AF011873C}"/>
              </a:ext>
            </a:extLst>
          </p:cNvPr>
          <p:cNvGraphicFramePr>
            <a:graphicFrameLocks noGrp="1"/>
          </p:cNvGraphicFramePr>
          <p:nvPr/>
        </p:nvGraphicFramePr>
        <p:xfrm>
          <a:off x="2495550" y="5013325"/>
          <a:ext cx="7632700" cy="1219200"/>
        </p:xfrm>
        <a:graphic>
          <a:graphicData uri="http://schemas.openxmlformats.org/drawingml/2006/table">
            <a:tbl>
              <a:tblPr/>
              <a:tblGrid>
                <a:gridCol w="1063625">
                  <a:extLst>
                    <a:ext uri="{9D8B030D-6E8A-4147-A177-3AD203B41FA5}">
                      <a16:colId xmlns:a16="http://schemas.microsoft.com/office/drawing/2014/main" val="20000"/>
                    </a:ext>
                  </a:extLst>
                </a:gridCol>
                <a:gridCol w="1127125">
                  <a:extLst>
                    <a:ext uri="{9D8B030D-6E8A-4147-A177-3AD203B41FA5}">
                      <a16:colId xmlns:a16="http://schemas.microsoft.com/office/drawing/2014/main" val="20001"/>
                    </a:ext>
                  </a:extLst>
                </a:gridCol>
                <a:gridCol w="1289050">
                  <a:extLst>
                    <a:ext uri="{9D8B030D-6E8A-4147-A177-3AD203B41FA5}">
                      <a16:colId xmlns:a16="http://schemas.microsoft.com/office/drawing/2014/main" val="20002"/>
                    </a:ext>
                  </a:extLst>
                </a:gridCol>
                <a:gridCol w="1771650">
                  <a:extLst>
                    <a:ext uri="{9D8B030D-6E8A-4147-A177-3AD203B41FA5}">
                      <a16:colId xmlns:a16="http://schemas.microsoft.com/office/drawing/2014/main" val="20003"/>
                    </a:ext>
                  </a:extLst>
                </a:gridCol>
                <a:gridCol w="2381250">
                  <a:extLst>
                    <a:ext uri="{9D8B030D-6E8A-4147-A177-3AD203B41FA5}">
                      <a16:colId xmlns:a16="http://schemas.microsoft.com/office/drawing/2014/main" val="20004"/>
                    </a:ext>
                  </a:extLst>
                </a:gridCol>
              </a:tblGrid>
              <a:tr h="228600">
                <a:tc gridSpan="2">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rgbClr val="0000FF"/>
                          </a:solidFill>
                          <a:effectLst/>
                          <a:latin typeface="Times New Roman" pitchFamily="18" charset="0"/>
                          <a:ea typeface="宋体" pitchFamily="2" charset="-122"/>
                          <a:cs typeface="Times New Roman" pitchFamily="18" charset="0"/>
                        </a:rPr>
                        <a:t>图像类型</a:t>
                      </a:r>
                      <a:endParaRPr kumimoji="0" lang="zh-CN" altLang="en-US" sz="2800" b="1" i="0" u="none" strike="noStrike" cap="none" normalizeH="0" baseline="0">
                        <a:ln>
                          <a:noFill/>
                        </a:ln>
                        <a:solidFill>
                          <a:srgbClr val="0000FF"/>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rgbClr val="0000FF"/>
                          </a:solidFill>
                          <a:effectLst/>
                          <a:latin typeface="Times New Roman" pitchFamily="18" charset="0"/>
                          <a:ea typeface="宋体" pitchFamily="2" charset="-122"/>
                          <a:cs typeface="Times New Roman" pitchFamily="18" charset="0"/>
                        </a:rPr>
                        <a:t>像素的组成</a:t>
                      </a:r>
                      <a:endParaRPr kumimoji="0" lang="zh-CN" altLang="en-US" sz="2800" b="1" i="0" u="none" strike="noStrike" cap="none" normalizeH="0" baseline="0">
                        <a:ln>
                          <a:noFill/>
                        </a:ln>
                        <a:solidFill>
                          <a:srgbClr val="0000FF"/>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rgbClr val="0000FF"/>
                          </a:solidFill>
                          <a:effectLst/>
                          <a:latin typeface="Times New Roman" pitchFamily="18" charset="0"/>
                          <a:ea typeface="宋体" pitchFamily="2" charset="-122"/>
                          <a:cs typeface="Times New Roman" pitchFamily="18" charset="0"/>
                        </a:rPr>
                        <a:t>像素深度</a:t>
                      </a:r>
                      <a:r>
                        <a:rPr kumimoji="0" lang="en-US" altLang="zh-CN" sz="1400" b="1" i="0" u="none" strike="noStrike" cap="none" normalizeH="0" baseline="0">
                          <a:ln>
                            <a:noFill/>
                          </a:ln>
                          <a:solidFill>
                            <a:srgbClr val="0000FF"/>
                          </a:solidFill>
                          <a:effectLst/>
                          <a:latin typeface="Times New Roman" pitchFamily="18" charset="0"/>
                          <a:ea typeface="宋体" pitchFamily="2" charset="-122"/>
                          <a:cs typeface="Times New Roman" pitchFamily="18" charset="0"/>
                        </a:rPr>
                        <a:t>(</a:t>
                      </a:r>
                      <a:r>
                        <a:rPr kumimoji="0" lang="zh-CN" altLang="en-US" sz="1400" b="1" i="0" u="none" strike="noStrike" cap="none" normalizeH="0" baseline="0">
                          <a:ln>
                            <a:noFill/>
                          </a:ln>
                          <a:solidFill>
                            <a:srgbClr val="0000FF"/>
                          </a:solidFill>
                          <a:effectLst/>
                          <a:latin typeface="Times New Roman" pitchFamily="18" charset="0"/>
                          <a:ea typeface="宋体" pitchFamily="2" charset="-122"/>
                          <a:cs typeface="Times New Roman" pitchFamily="18" charset="0"/>
                        </a:rPr>
                        <a:t>位数</a:t>
                      </a:r>
                      <a:r>
                        <a:rPr kumimoji="0" lang="en-US" altLang="zh-CN" sz="1400" b="1" i="0" u="none" strike="noStrike" cap="none" normalizeH="0" baseline="0">
                          <a:ln>
                            <a:noFill/>
                          </a:ln>
                          <a:solidFill>
                            <a:srgbClr val="0000FF"/>
                          </a:solidFill>
                          <a:effectLst/>
                          <a:latin typeface="Times New Roman" pitchFamily="18" charset="0"/>
                          <a:ea typeface="宋体" pitchFamily="2" charset="-122"/>
                          <a:cs typeface="Times New Roman" pitchFamily="18" charset="0"/>
                        </a:rPr>
                        <a:t>)</a:t>
                      </a:r>
                      <a:endParaRPr kumimoji="0" lang="en-US" altLang="zh-CN" sz="2800" b="1" i="0" u="none" strike="noStrike" cap="none" normalizeH="0" baseline="0">
                        <a:ln>
                          <a:noFill/>
                        </a:ln>
                        <a:solidFill>
                          <a:srgbClr val="0000FF"/>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rgbClr val="0000FF"/>
                          </a:solidFill>
                          <a:effectLst/>
                          <a:latin typeface="Times New Roman" pitchFamily="18" charset="0"/>
                          <a:ea typeface="宋体" pitchFamily="2" charset="-122"/>
                          <a:cs typeface="Times New Roman" pitchFamily="18" charset="0"/>
                        </a:rPr>
                        <a:t>颜色空间</a:t>
                      </a:r>
                      <a:endParaRPr kumimoji="0" lang="zh-CN" altLang="en-US" sz="2800" b="1" i="0" u="none" strike="noStrike" cap="none" normalizeH="0" baseline="0">
                        <a:ln>
                          <a:noFill/>
                        </a:ln>
                        <a:solidFill>
                          <a:srgbClr val="0000FF"/>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28600">
                <a:tc rowSpan="2">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单色图像</a:t>
                      </a:r>
                      <a:endParaRPr kumimoji="0" lang="zh-CN" altLang="en-US" sz="2800" b="1" i="0" u="none" strike="noStrike" cap="none" normalizeH="0" baseline="0">
                        <a:ln>
                          <a:noFill/>
                        </a:ln>
                        <a:solidFill>
                          <a:schemeClr val="hlink"/>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黑白图像</a:t>
                      </a:r>
                      <a:endParaRPr kumimoji="0" lang="zh-CN" altLang="en-US" sz="2800" b="1" i="0" u="none" strike="noStrike" cap="none" normalizeH="0" baseline="0">
                        <a:ln>
                          <a:noFill/>
                        </a:ln>
                        <a:solidFill>
                          <a:schemeClr val="hlink"/>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仅</a:t>
                      </a:r>
                      <a:r>
                        <a:rPr kumimoji="0" lang="en-US" altLang="zh-CN" sz="14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1</a:t>
                      </a:r>
                      <a:r>
                        <a:rPr kumimoji="0" lang="zh-CN" altLang="en-US" sz="14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个分量</a:t>
                      </a:r>
                      <a:endParaRPr kumimoji="0" lang="zh-CN" altLang="en-US" sz="2800" b="1" i="0" u="none" strike="noStrike" cap="none" normalizeH="0" baseline="0">
                        <a:ln>
                          <a:noFill/>
                        </a:ln>
                        <a:solidFill>
                          <a:schemeClr val="hlink"/>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1</a:t>
                      </a:r>
                      <a:r>
                        <a:rPr kumimoji="0" lang="zh-CN" altLang="en-US" sz="14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位</a:t>
                      </a:r>
                      <a:endParaRPr kumimoji="0" lang="zh-CN" altLang="en-US" sz="2800" b="1" i="0" u="none" strike="noStrike" cap="none" normalizeH="0" baseline="0">
                        <a:ln>
                          <a:noFill/>
                        </a:ln>
                        <a:solidFill>
                          <a:schemeClr val="hlink"/>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不使用</a:t>
                      </a:r>
                      <a:endParaRPr kumimoji="0" lang="zh-CN" altLang="en-US" sz="2800" b="1" i="0" u="none" strike="noStrike" cap="none" normalizeH="0" baseline="0">
                        <a:ln>
                          <a:noFill/>
                        </a:ln>
                        <a:solidFill>
                          <a:schemeClr val="hlink"/>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28600">
                <a:tc vMerge="1">
                  <a:txBody>
                    <a:bodyPr/>
                    <a:lstStyle/>
                    <a:p>
                      <a:endParaRPr lang="zh-CN" altLang="en-US"/>
                    </a:p>
                  </a:txBody>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灰度图像</a:t>
                      </a:r>
                      <a:endParaRPr kumimoji="0" lang="zh-CN" altLang="en-US" sz="2800" b="1" i="0" u="none" strike="noStrike" cap="none" normalizeH="0" baseline="0">
                        <a:ln>
                          <a:noFill/>
                        </a:ln>
                        <a:solidFill>
                          <a:schemeClr val="hlink"/>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仅</a:t>
                      </a:r>
                      <a:r>
                        <a:rPr kumimoji="0" lang="en-US" altLang="zh-CN" sz="14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1</a:t>
                      </a:r>
                      <a:r>
                        <a:rPr kumimoji="0" lang="zh-CN" altLang="en-US" sz="14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个分量</a:t>
                      </a:r>
                      <a:endParaRPr kumimoji="0" lang="zh-CN" altLang="en-US" sz="2800" b="1" i="0" u="none" strike="noStrike" cap="none" normalizeH="0" baseline="0">
                        <a:ln>
                          <a:noFill/>
                        </a:ln>
                        <a:solidFill>
                          <a:schemeClr val="hlink"/>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2</a:t>
                      </a:r>
                      <a:r>
                        <a:rPr kumimoji="0" lang="zh-CN" altLang="en-US" sz="14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a:t>
                      </a:r>
                      <a:r>
                        <a:rPr kumimoji="0" lang="en-US" altLang="zh-CN" sz="14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12</a:t>
                      </a:r>
                      <a:r>
                        <a:rPr kumimoji="0" lang="zh-CN" altLang="en-US" sz="14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位</a:t>
                      </a:r>
                      <a:endParaRPr kumimoji="0" lang="zh-CN" altLang="en-US" sz="2800" b="1" i="0" u="none" strike="noStrike" cap="none" normalizeH="0" baseline="0">
                        <a:ln>
                          <a:noFill/>
                        </a:ln>
                        <a:solidFill>
                          <a:schemeClr val="hlink"/>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不使用</a:t>
                      </a:r>
                      <a:endParaRPr kumimoji="0" lang="zh-CN" altLang="en-US" sz="2800" b="1" i="0" u="none" strike="noStrike" cap="none" normalizeH="0" baseline="0">
                        <a:ln>
                          <a:noFill/>
                        </a:ln>
                        <a:solidFill>
                          <a:schemeClr val="hlink"/>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28600">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彩色图像</a:t>
                      </a:r>
                      <a:endParaRPr kumimoji="0" lang="zh-CN" altLang="en-US" sz="2800" b="1" i="0" u="none" strike="noStrike" cap="none" normalizeH="0" baseline="0">
                        <a:ln>
                          <a:noFill/>
                        </a:ln>
                        <a:solidFill>
                          <a:schemeClr val="hlink"/>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彩色图像</a:t>
                      </a:r>
                      <a:endParaRPr kumimoji="0" lang="zh-CN" altLang="en-US" sz="2800" b="1" i="0" u="none" strike="noStrike" cap="none" normalizeH="0" baseline="0">
                        <a:ln>
                          <a:noFill/>
                        </a:ln>
                        <a:solidFill>
                          <a:schemeClr val="hlink"/>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3</a:t>
                      </a:r>
                      <a:r>
                        <a:rPr kumimoji="0" lang="zh-CN" altLang="en-US" sz="14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个分量以上</a:t>
                      </a:r>
                      <a:endParaRPr kumimoji="0" lang="zh-CN" altLang="en-US" sz="2800" b="1" i="0" u="none" strike="noStrike" cap="none" normalizeH="0" baseline="0">
                        <a:ln>
                          <a:noFill/>
                        </a:ln>
                        <a:solidFill>
                          <a:schemeClr val="hlink"/>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8</a:t>
                      </a:r>
                      <a:r>
                        <a:rPr kumimoji="0" lang="zh-CN" altLang="en-US" sz="14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a:t>
                      </a:r>
                      <a:r>
                        <a:rPr kumimoji="0" lang="en-US" altLang="zh-CN" sz="14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36</a:t>
                      </a:r>
                      <a:r>
                        <a:rPr kumimoji="0" lang="zh-CN" altLang="en-US" sz="14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位</a:t>
                      </a:r>
                      <a:endParaRPr kumimoji="0" lang="zh-CN" altLang="en-US" sz="2800" b="1" i="0" u="none" strike="noStrike" cap="none" normalizeH="0" baseline="0">
                        <a:ln>
                          <a:noFill/>
                        </a:ln>
                        <a:solidFill>
                          <a:schemeClr val="hlink"/>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RGB</a:t>
                      </a:r>
                      <a:r>
                        <a:rPr kumimoji="0" lang="zh-CN" altLang="en-US" sz="14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a:t>
                      </a:r>
                      <a:r>
                        <a:rPr kumimoji="0" lang="en-US" altLang="zh-CN" sz="14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CMY</a:t>
                      </a:r>
                      <a:r>
                        <a:rPr kumimoji="0" lang="zh-CN" altLang="en-US" sz="14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a:t>
                      </a:r>
                      <a:r>
                        <a:rPr kumimoji="0" lang="en-US" altLang="zh-CN" sz="14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YUV</a:t>
                      </a:r>
                      <a:r>
                        <a:rPr kumimoji="0" lang="zh-CN" altLang="en-US" sz="14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等</a:t>
                      </a:r>
                      <a:endParaRPr kumimoji="0" lang="zh-CN" altLang="en-US" sz="2800" b="1" i="0" u="none" strike="noStrike" cap="none" normalizeH="0" baseline="0">
                        <a:ln>
                          <a:noFill/>
                        </a:ln>
                        <a:solidFill>
                          <a:schemeClr val="hlink"/>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pic>
        <p:nvPicPr>
          <p:cNvPr id="190498" name="Picture 34" descr="rgb1.jpg (13605 bytes)">
            <a:extLst>
              <a:ext uri="{FF2B5EF4-FFF2-40B4-BE49-F238E27FC236}">
                <a16:creationId xmlns:a16="http://schemas.microsoft.com/office/drawing/2014/main" id="{B4F8ED87-84E4-417C-898A-91F2FD765C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465"/>
          <a:stretch>
            <a:fillRect/>
          </a:stretch>
        </p:blipFill>
        <p:spPr bwMode="auto">
          <a:xfrm>
            <a:off x="8616951" y="3141663"/>
            <a:ext cx="1814513"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0499" name="Picture 35" descr="hsv.jpg (11499 bytes)">
            <a:extLst>
              <a:ext uri="{FF2B5EF4-FFF2-40B4-BE49-F238E27FC236}">
                <a16:creationId xmlns:a16="http://schemas.microsoft.com/office/drawing/2014/main" id="{8216D6C2-736A-4B33-9B4B-8C95BD7137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3662"/>
          <a:stretch>
            <a:fillRect/>
          </a:stretch>
        </p:blipFill>
        <p:spPr bwMode="auto">
          <a:xfrm>
            <a:off x="8609013" y="3068638"/>
            <a:ext cx="1808162" cy="187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0467">
                                            <p:txEl>
                                              <p:pRg st="0" end="0"/>
                                            </p:txEl>
                                          </p:spTgt>
                                        </p:tgtEl>
                                        <p:attrNameLst>
                                          <p:attrName>style.visibility</p:attrName>
                                        </p:attrNameLst>
                                      </p:cBhvr>
                                      <p:to>
                                        <p:strVal val="visible"/>
                                      </p:to>
                                    </p:set>
                                    <p:animEffect transition="in" filter="blinds(horizontal)">
                                      <p:cBhvr>
                                        <p:cTn id="7" dur="500"/>
                                        <p:tgtEl>
                                          <p:spTgt spid="190467">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90467">
                                            <p:txEl>
                                              <p:pRg st="1" end="1"/>
                                            </p:txEl>
                                          </p:spTgt>
                                        </p:tgtEl>
                                        <p:attrNameLst>
                                          <p:attrName>style.visibility</p:attrName>
                                        </p:attrNameLst>
                                      </p:cBhvr>
                                      <p:to>
                                        <p:strVal val="visible"/>
                                      </p:to>
                                    </p:set>
                                    <p:animEffect transition="in" filter="blinds(horizontal)">
                                      <p:cBhvr>
                                        <p:cTn id="10" dur="500"/>
                                        <p:tgtEl>
                                          <p:spTgt spid="190467">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90467">
                                            <p:txEl>
                                              <p:pRg st="2" end="2"/>
                                            </p:txEl>
                                          </p:spTgt>
                                        </p:tgtEl>
                                        <p:attrNameLst>
                                          <p:attrName>style.visibility</p:attrName>
                                        </p:attrNameLst>
                                      </p:cBhvr>
                                      <p:to>
                                        <p:strVal val="visible"/>
                                      </p:to>
                                    </p:set>
                                    <p:animEffect transition="in" filter="blinds(horizontal)">
                                      <p:cBhvr>
                                        <p:cTn id="13" dur="500"/>
                                        <p:tgtEl>
                                          <p:spTgt spid="190467">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90467">
                                            <p:txEl>
                                              <p:pRg st="3" end="3"/>
                                            </p:txEl>
                                          </p:spTgt>
                                        </p:tgtEl>
                                        <p:attrNameLst>
                                          <p:attrName>style.visibility</p:attrName>
                                        </p:attrNameLst>
                                      </p:cBhvr>
                                      <p:to>
                                        <p:strVal val="visible"/>
                                      </p:to>
                                    </p:set>
                                    <p:animEffect transition="in" filter="blinds(horizontal)">
                                      <p:cBhvr>
                                        <p:cTn id="16" dur="500"/>
                                        <p:tgtEl>
                                          <p:spTgt spid="190467">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90467">
                                            <p:txEl>
                                              <p:pRg st="4" end="4"/>
                                            </p:txEl>
                                          </p:spTgt>
                                        </p:tgtEl>
                                        <p:attrNameLst>
                                          <p:attrName>style.visibility</p:attrName>
                                        </p:attrNameLst>
                                      </p:cBhvr>
                                      <p:to>
                                        <p:strVal val="visible"/>
                                      </p:to>
                                    </p:set>
                                    <p:animEffect transition="in" filter="blinds(horizontal)">
                                      <p:cBhvr>
                                        <p:cTn id="21" dur="500"/>
                                        <p:tgtEl>
                                          <p:spTgt spid="190467">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90467">
                                            <p:txEl>
                                              <p:pRg st="5" end="5"/>
                                            </p:txEl>
                                          </p:spTgt>
                                        </p:tgtEl>
                                        <p:attrNameLst>
                                          <p:attrName>style.visibility</p:attrName>
                                        </p:attrNameLst>
                                      </p:cBhvr>
                                      <p:to>
                                        <p:strVal val="visible"/>
                                      </p:to>
                                    </p:set>
                                    <p:animEffect transition="in" filter="blinds(horizontal)">
                                      <p:cBhvr>
                                        <p:cTn id="24" dur="500"/>
                                        <p:tgtEl>
                                          <p:spTgt spid="190467">
                                            <p:txEl>
                                              <p:pRg st="5" end="5"/>
                                            </p:txEl>
                                          </p:spTgt>
                                        </p:tgtEl>
                                      </p:cBhvr>
                                    </p:animEffect>
                                  </p:childTnLst>
                                </p:cTn>
                              </p:par>
                              <p:par>
                                <p:cTn id="25" presetID="2" presetClass="entr" presetSubtype="8" fill="hold" nodeType="withEffect">
                                  <p:stCondLst>
                                    <p:cond delay="0"/>
                                  </p:stCondLst>
                                  <p:childTnLst>
                                    <p:set>
                                      <p:cBhvr>
                                        <p:cTn id="26" dur="1" fill="hold">
                                          <p:stCondLst>
                                            <p:cond delay="0"/>
                                          </p:stCondLst>
                                        </p:cTn>
                                        <p:tgtEl>
                                          <p:spTgt spid="190498"/>
                                        </p:tgtEl>
                                        <p:attrNameLst>
                                          <p:attrName>style.visibility</p:attrName>
                                        </p:attrNameLst>
                                      </p:cBhvr>
                                      <p:to>
                                        <p:strVal val="visible"/>
                                      </p:to>
                                    </p:set>
                                    <p:anim calcmode="lin" valueType="num">
                                      <p:cBhvr additive="base">
                                        <p:cTn id="27" dur="500" fill="hold"/>
                                        <p:tgtEl>
                                          <p:spTgt spid="190498"/>
                                        </p:tgtEl>
                                        <p:attrNameLst>
                                          <p:attrName>ppt_x</p:attrName>
                                        </p:attrNameLst>
                                      </p:cBhvr>
                                      <p:tavLst>
                                        <p:tav tm="0">
                                          <p:val>
                                            <p:strVal val="0-#ppt_w/2"/>
                                          </p:val>
                                        </p:tav>
                                        <p:tav tm="100000">
                                          <p:val>
                                            <p:strVal val="#ppt_x"/>
                                          </p:val>
                                        </p:tav>
                                      </p:tavLst>
                                    </p:anim>
                                    <p:anim calcmode="lin" valueType="num">
                                      <p:cBhvr additive="base">
                                        <p:cTn id="28" dur="500" fill="hold"/>
                                        <p:tgtEl>
                                          <p:spTgt spid="190498"/>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90467">
                                            <p:txEl>
                                              <p:pRg st="6" end="6"/>
                                            </p:txEl>
                                          </p:spTgt>
                                        </p:tgtEl>
                                        <p:attrNameLst>
                                          <p:attrName>style.visibility</p:attrName>
                                        </p:attrNameLst>
                                      </p:cBhvr>
                                      <p:to>
                                        <p:strVal val="visible"/>
                                      </p:to>
                                    </p:set>
                                    <p:animEffect transition="in" filter="blinds(horizontal)">
                                      <p:cBhvr>
                                        <p:cTn id="33" dur="500"/>
                                        <p:tgtEl>
                                          <p:spTgt spid="190467">
                                            <p:txEl>
                                              <p:pRg st="6" end="6"/>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90467">
                                            <p:txEl>
                                              <p:pRg st="7" end="7"/>
                                            </p:txEl>
                                          </p:spTgt>
                                        </p:tgtEl>
                                        <p:attrNameLst>
                                          <p:attrName>style.visibility</p:attrName>
                                        </p:attrNameLst>
                                      </p:cBhvr>
                                      <p:to>
                                        <p:strVal val="visible"/>
                                      </p:to>
                                    </p:set>
                                    <p:animEffect transition="in" filter="blinds(horizontal)">
                                      <p:cBhvr>
                                        <p:cTn id="36" dur="500"/>
                                        <p:tgtEl>
                                          <p:spTgt spid="190467">
                                            <p:txEl>
                                              <p:pRg st="7" end="7"/>
                                            </p:txEl>
                                          </p:spTgt>
                                        </p:tgtEl>
                                      </p:cBhvr>
                                    </p:animEffect>
                                  </p:childTnLst>
                                </p:cTn>
                              </p:par>
                              <p:par>
                                <p:cTn id="37" presetID="2" presetClass="entr" presetSubtype="8" fill="hold" nodeType="withEffect">
                                  <p:stCondLst>
                                    <p:cond delay="0"/>
                                  </p:stCondLst>
                                  <p:childTnLst>
                                    <p:set>
                                      <p:cBhvr>
                                        <p:cTn id="38" dur="1" fill="hold">
                                          <p:stCondLst>
                                            <p:cond delay="0"/>
                                          </p:stCondLst>
                                        </p:cTn>
                                        <p:tgtEl>
                                          <p:spTgt spid="190499"/>
                                        </p:tgtEl>
                                        <p:attrNameLst>
                                          <p:attrName>style.visibility</p:attrName>
                                        </p:attrNameLst>
                                      </p:cBhvr>
                                      <p:to>
                                        <p:strVal val="visible"/>
                                      </p:to>
                                    </p:set>
                                    <p:anim calcmode="lin" valueType="num">
                                      <p:cBhvr additive="base">
                                        <p:cTn id="39" dur="500" fill="hold"/>
                                        <p:tgtEl>
                                          <p:spTgt spid="190499"/>
                                        </p:tgtEl>
                                        <p:attrNameLst>
                                          <p:attrName>ppt_x</p:attrName>
                                        </p:attrNameLst>
                                      </p:cBhvr>
                                      <p:tavLst>
                                        <p:tav tm="0">
                                          <p:val>
                                            <p:strVal val="0-#ppt_w/2"/>
                                          </p:val>
                                        </p:tav>
                                        <p:tav tm="100000">
                                          <p:val>
                                            <p:strVal val="#ppt_x"/>
                                          </p:val>
                                        </p:tav>
                                      </p:tavLst>
                                    </p:anim>
                                    <p:anim calcmode="lin" valueType="num">
                                      <p:cBhvr additive="base">
                                        <p:cTn id="40" dur="500" fill="hold"/>
                                        <p:tgtEl>
                                          <p:spTgt spid="190499"/>
                                        </p:tgtEl>
                                        <p:attrNameLst>
                                          <p:attrName>ppt_y</p:attrName>
                                        </p:attrNameLst>
                                      </p:cBhvr>
                                      <p:tavLst>
                                        <p:tav tm="0">
                                          <p:val>
                                            <p:strVal val="#ppt_y"/>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90467">
                                            <p:txEl>
                                              <p:pRg st="8" end="8"/>
                                            </p:txEl>
                                          </p:spTgt>
                                        </p:tgtEl>
                                        <p:attrNameLst>
                                          <p:attrName>style.visibility</p:attrName>
                                        </p:attrNameLst>
                                      </p:cBhvr>
                                      <p:to>
                                        <p:strVal val="visible"/>
                                      </p:to>
                                    </p:set>
                                    <p:animEffect transition="in" filter="blinds(horizontal)">
                                      <p:cBhvr>
                                        <p:cTn id="45" dur="500"/>
                                        <p:tgtEl>
                                          <p:spTgt spid="190467">
                                            <p:txEl>
                                              <p:pRg st="8" end="8"/>
                                            </p:txEl>
                                          </p:spTgt>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190467">
                                            <p:txEl>
                                              <p:pRg st="9" end="9"/>
                                            </p:txEl>
                                          </p:spTgt>
                                        </p:tgtEl>
                                        <p:attrNameLst>
                                          <p:attrName>style.visibility</p:attrName>
                                        </p:attrNameLst>
                                      </p:cBhvr>
                                      <p:to>
                                        <p:strVal val="visible"/>
                                      </p:to>
                                    </p:set>
                                    <p:animEffect transition="in" filter="blinds(horizontal)">
                                      <p:cBhvr>
                                        <p:cTn id="50" dur="500"/>
                                        <p:tgtEl>
                                          <p:spTgt spid="190467">
                                            <p:txEl>
                                              <p:pRg st="9" end="9"/>
                                            </p:txEl>
                                          </p:spTgt>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nodeType="clickEffect">
                                  <p:stCondLst>
                                    <p:cond delay="0"/>
                                  </p:stCondLst>
                                  <p:childTnLst>
                                    <p:set>
                                      <p:cBhvr>
                                        <p:cTn id="54" dur="1" fill="hold">
                                          <p:stCondLst>
                                            <p:cond delay="0"/>
                                          </p:stCondLst>
                                        </p:cTn>
                                        <p:tgtEl>
                                          <p:spTgt spid="190468"/>
                                        </p:tgtEl>
                                        <p:attrNameLst>
                                          <p:attrName>style.visibility</p:attrName>
                                        </p:attrNameLst>
                                      </p:cBhvr>
                                      <p:to>
                                        <p:strVal val="visible"/>
                                      </p:to>
                                    </p:set>
                                    <p:anim calcmode="lin" valueType="num">
                                      <p:cBhvr additive="base">
                                        <p:cTn id="55" dur="500" fill="hold"/>
                                        <p:tgtEl>
                                          <p:spTgt spid="190468"/>
                                        </p:tgtEl>
                                        <p:attrNameLst>
                                          <p:attrName>ppt_x</p:attrName>
                                        </p:attrNameLst>
                                      </p:cBhvr>
                                      <p:tavLst>
                                        <p:tav tm="0">
                                          <p:val>
                                            <p:strVal val="#ppt_x"/>
                                          </p:val>
                                        </p:tav>
                                        <p:tav tm="100000">
                                          <p:val>
                                            <p:strVal val="#ppt_x"/>
                                          </p:val>
                                        </p:tav>
                                      </p:tavLst>
                                    </p:anim>
                                    <p:anim calcmode="lin" valueType="num">
                                      <p:cBhvr additive="base">
                                        <p:cTn id="56" dur="500" fill="hold"/>
                                        <p:tgtEl>
                                          <p:spTgt spid="1904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ltLang="zh-CN" b="1" dirty="0"/>
              <a:t>3.1 </a:t>
            </a:r>
            <a:r>
              <a:rPr lang="zh-CN" altLang="zh-CN" b="1" dirty="0"/>
              <a:t>数据在计算机中的表示</a:t>
            </a:r>
            <a:endParaRPr lang="en-US" altLang="zh-CN" b="1" dirty="0">
              <a:ea typeface="宋体" panose="02010600030101010101" pitchFamily="2" charset="-122"/>
            </a:endParaRPr>
          </a:p>
        </p:txBody>
      </p:sp>
      <p:sp>
        <p:nvSpPr>
          <p:cNvPr id="90115" name="Rectangle 3"/>
          <p:cNvSpPr>
            <a:spLocks noGrp="1" noChangeArrowheads="1"/>
          </p:cNvSpPr>
          <p:nvPr>
            <p:ph idx="1"/>
          </p:nvPr>
        </p:nvSpPr>
        <p:spPr>
          <a:xfrm>
            <a:off x="407368" y="967694"/>
            <a:ext cx="10945216" cy="2415034"/>
          </a:xfrm>
        </p:spPr>
        <p:txBody>
          <a:bodyPr>
            <a:normAutofit fontScale="92500"/>
          </a:bodyPr>
          <a:lstStyle/>
          <a:p>
            <a:pPr marL="457200" lvl="1" indent="720000" latinLnBrk="0">
              <a:lnSpc>
                <a:spcPct val="150000"/>
              </a:lnSpc>
              <a:spcBef>
                <a:spcPts val="0"/>
              </a:spcBef>
              <a:buNone/>
            </a:pPr>
            <a:r>
              <a:rPr lang="zh-CN" altLang="zh-CN" sz="2800" b="1" dirty="0"/>
              <a:t>数制</a:t>
            </a:r>
            <a:r>
              <a:rPr lang="zh-CN" altLang="zh-CN" sz="2800" dirty="0"/>
              <a:t>，也称</a:t>
            </a:r>
            <a:r>
              <a:rPr lang="en-US" altLang="zh-CN" sz="2800" dirty="0"/>
              <a:t>“</a:t>
            </a:r>
            <a:r>
              <a:rPr lang="zh-CN" altLang="zh-CN" sz="2800" dirty="0"/>
              <a:t>计数制</a:t>
            </a:r>
            <a:r>
              <a:rPr lang="en-US" altLang="zh-CN" sz="2800" dirty="0"/>
              <a:t>”</a:t>
            </a:r>
            <a:r>
              <a:rPr lang="zh-CN" altLang="zh-CN" sz="2800" dirty="0"/>
              <a:t>，是用一组固定的符号和统一的规则来表示数值的方法。人们生活当中买东西时使用的就是十进制，</a:t>
            </a:r>
            <a:r>
              <a:rPr lang="en-US" altLang="zh-CN" sz="2800" dirty="0"/>
              <a:t>“</a:t>
            </a:r>
            <a:r>
              <a:rPr lang="zh-CN" altLang="zh-CN" sz="2800" dirty="0"/>
              <a:t>逢十进一</a:t>
            </a:r>
            <a:r>
              <a:rPr lang="en-US" altLang="zh-CN" sz="2800" dirty="0"/>
              <a:t>”</a:t>
            </a:r>
            <a:r>
              <a:rPr lang="zh-CN" altLang="zh-CN" sz="2800" dirty="0"/>
              <a:t>嘛，大家都会。但也有不使用十进制的时候，例如时间，有</a:t>
            </a:r>
            <a:r>
              <a:rPr lang="en-US" altLang="zh-CN" sz="2800" dirty="0"/>
              <a:t>12</a:t>
            </a:r>
            <a:r>
              <a:rPr lang="zh-CN" altLang="zh-CN" sz="2800" dirty="0"/>
              <a:t>小时制和</a:t>
            </a:r>
            <a:r>
              <a:rPr lang="en-US" altLang="zh-CN" sz="2800" dirty="0"/>
              <a:t>24</a:t>
            </a:r>
            <a:r>
              <a:rPr lang="zh-CN" altLang="zh-CN" sz="2800" dirty="0"/>
              <a:t>小时制；每星期有</a:t>
            </a:r>
            <a:r>
              <a:rPr lang="en-US" altLang="zh-CN" sz="2800" dirty="0"/>
              <a:t>7</a:t>
            </a:r>
            <a:r>
              <a:rPr lang="zh-CN" altLang="zh-CN" sz="2800" dirty="0"/>
              <a:t>天，第</a:t>
            </a:r>
            <a:r>
              <a:rPr lang="en-US" altLang="zh-CN" sz="2800" dirty="0"/>
              <a:t>8</a:t>
            </a:r>
            <a:r>
              <a:rPr lang="zh-CN" altLang="zh-CN" sz="2800" dirty="0"/>
              <a:t>天就是下周一了。</a:t>
            </a:r>
            <a:endParaRPr lang="zh-CN" altLang="zh-CN" sz="2800" dirty="0">
              <a:ea typeface="宋体" panose="02010600030101010101" pitchFamily="2" charset="-122"/>
            </a:endParaRP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t>5</a:t>
            </a:fld>
            <a:endParaRPr lang="en-US" altLang="zh-CN"/>
          </a:p>
        </p:txBody>
      </p:sp>
      <p:sp>
        <p:nvSpPr>
          <p:cNvPr id="5" name="Text Box 4"/>
          <p:cNvSpPr txBox="1">
            <a:spLocks noChangeArrowheads="1"/>
          </p:cNvSpPr>
          <p:nvPr/>
        </p:nvSpPr>
        <p:spPr bwMode="auto">
          <a:xfrm>
            <a:off x="1600001" y="3611660"/>
            <a:ext cx="826527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a:spcBef>
                <a:spcPct val="50000"/>
              </a:spcBef>
              <a:buClrTx/>
              <a:buFontTx/>
              <a:buNone/>
            </a:pPr>
            <a:r>
              <a:rPr kumimoji="1" lang="en-US" altLang="zh-CN" sz="3200" dirty="0">
                <a:latin typeface="Times New Roman" panose="02020603050405020304" pitchFamily="18" charset="0"/>
              </a:rPr>
              <a:t>678.34=6×10</a:t>
            </a:r>
            <a:r>
              <a:rPr kumimoji="1" lang="en-US" altLang="zh-CN" sz="3200" baseline="30000" dirty="0">
                <a:latin typeface="Times New Roman" panose="02020603050405020304" pitchFamily="18" charset="0"/>
              </a:rPr>
              <a:t>2</a:t>
            </a:r>
            <a:r>
              <a:rPr kumimoji="1" lang="en-US" altLang="zh-CN" sz="3200" dirty="0">
                <a:latin typeface="Times New Roman" panose="02020603050405020304" pitchFamily="18" charset="0"/>
              </a:rPr>
              <a:t>+7×10</a:t>
            </a:r>
            <a:r>
              <a:rPr kumimoji="1" lang="en-US" altLang="zh-CN" sz="3200" baseline="30000" dirty="0">
                <a:latin typeface="Times New Roman" panose="02020603050405020304" pitchFamily="18" charset="0"/>
              </a:rPr>
              <a:t>1</a:t>
            </a:r>
            <a:r>
              <a:rPr kumimoji="1" lang="en-US" altLang="zh-CN" sz="3200" dirty="0">
                <a:latin typeface="Times New Roman" panose="02020603050405020304" pitchFamily="18" charset="0"/>
              </a:rPr>
              <a:t>+8×10</a:t>
            </a:r>
            <a:r>
              <a:rPr kumimoji="1" lang="en-US" altLang="zh-CN" sz="3200" baseline="30000" dirty="0">
                <a:latin typeface="Times New Roman" panose="02020603050405020304" pitchFamily="18" charset="0"/>
              </a:rPr>
              <a:t>0 </a:t>
            </a:r>
            <a:r>
              <a:rPr kumimoji="1" lang="en-US" altLang="zh-CN" sz="3200" dirty="0">
                <a:latin typeface="Times New Roman" panose="02020603050405020304" pitchFamily="18" charset="0"/>
              </a:rPr>
              <a:t>+3×10</a:t>
            </a:r>
            <a:r>
              <a:rPr kumimoji="1" lang="en-US" altLang="zh-CN" sz="3200" baseline="30000" dirty="0">
                <a:latin typeface="Times New Roman" panose="02020603050405020304" pitchFamily="18" charset="0"/>
              </a:rPr>
              <a:t>-1</a:t>
            </a:r>
            <a:r>
              <a:rPr kumimoji="1" lang="en-US" altLang="zh-CN" sz="3200" dirty="0">
                <a:latin typeface="Times New Roman" panose="02020603050405020304" pitchFamily="18" charset="0"/>
              </a:rPr>
              <a:t>+4×10</a:t>
            </a:r>
            <a:r>
              <a:rPr kumimoji="1" lang="en-US" altLang="zh-CN" sz="3200" baseline="30000" dirty="0">
                <a:latin typeface="Times New Roman" panose="02020603050405020304" pitchFamily="18" charset="0"/>
              </a:rPr>
              <a:t>-2</a:t>
            </a:r>
          </a:p>
        </p:txBody>
      </p:sp>
      <p:grpSp>
        <p:nvGrpSpPr>
          <p:cNvPr id="6" name="Group 5"/>
          <p:cNvGrpSpPr>
            <a:grpSpLocks/>
          </p:cNvGrpSpPr>
          <p:nvPr/>
        </p:nvGrpSpPr>
        <p:grpSpPr bwMode="auto">
          <a:xfrm>
            <a:off x="1559496" y="5774991"/>
            <a:ext cx="8538841" cy="1036836"/>
            <a:chOff x="188" y="2651"/>
            <a:chExt cx="7638" cy="972"/>
          </a:xfrm>
        </p:grpSpPr>
        <p:graphicFrame>
          <p:nvGraphicFramePr>
            <p:cNvPr id="7" name="Object 6"/>
            <p:cNvGraphicFramePr>
              <a:graphicFrameLocks noChangeAspect="1"/>
            </p:cNvGraphicFramePr>
            <p:nvPr>
              <p:extLst>
                <p:ext uri="{D42A27DB-BD31-4B8C-83A1-F6EECF244321}">
                  <p14:modId xmlns:p14="http://schemas.microsoft.com/office/powerpoint/2010/main" val="1462367844"/>
                </p:ext>
              </p:extLst>
            </p:nvPr>
          </p:nvGraphicFramePr>
          <p:xfrm>
            <a:off x="6098" y="2651"/>
            <a:ext cx="1728" cy="972"/>
          </p:xfrm>
          <a:graphic>
            <a:graphicData uri="http://schemas.openxmlformats.org/presentationml/2006/ole">
              <mc:AlternateContent xmlns:mc="http://schemas.openxmlformats.org/markup-compatibility/2006">
                <mc:Choice xmlns:v="urn:schemas-microsoft-com:vml" Requires="v">
                  <p:oleObj r:id="rId2" imgW="761669" imgH="431613" progId="Equation.2">
                    <p:embed/>
                  </p:oleObj>
                </mc:Choice>
                <mc:Fallback>
                  <p:oleObj r:id="rId2" imgW="761669" imgH="431613" progId="Equation.2">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8" y="2651"/>
                          <a:ext cx="1728" cy="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Rectangle 7"/>
            <p:cNvSpPr>
              <a:spLocks noChangeArrowheads="1"/>
            </p:cNvSpPr>
            <p:nvPr/>
          </p:nvSpPr>
          <p:spPr bwMode="auto">
            <a:xfrm>
              <a:off x="188" y="3009"/>
              <a:ext cx="7587" cy="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algn="just" eaLnBrk="1" hangingPunct="1">
                <a:spcBef>
                  <a:spcPct val="0"/>
                </a:spcBef>
                <a:buClrTx/>
                <a:buFontTx/>
                <a:buNone/>
              </a:pPr>
              <a:r>
                <a:rPr kumimoji="1" lang="en-US" altLang="zh-CN" sz="2000" dirty="0">
                  <a:latin typeface="宋体" panose="02010600030101010101" pitchFamily="2" charset="-122"/>
                </a:rPr>
                <a:t>N=a</a:t>
              </a:r>
              <a:r>
                <a:rPr kumimoji="1" lang="en-US" altLang="zh-CN" sz="2000" baseline="-30000" dirty="0">
                  <a:latin typeface="宋体" panose="02010600030101010101" pitchFamily="2" charset="-122"/>
                </a:rPr>
                <a:t>n-1</a:t>
              </a:r>
              <a:r>
                <a:rPr kumimoji="1" lang="en-US" altLang="zh-CN" sz="2000" dirty="0">
                  <a:latin typeface="Times New Roman" panose="02020603050405020304" pitchFamily="18" charset="0"/>
                </a:rPr>
                <a:t>×</a:t>
              </a:r>
              <a:r>
                <a:rPr kumimoji="1" lang="en-US" altLang="zh-CN" sz="2000" dirty="0">
                  <a:latin typeface="宋体" panose="02010600030101010101" pitchFamily="2" charset="-122"/>
                </a:rPr>
                <a:t>r</a:t>
              </a:r>
              <a:r>
                <a:rPr kumimoji="1" lang="en-US" altLang="zh-CN" sz="2000" baseline="30000" dirty="0">
                  <a:latin typeface="宋体" panose="02010600030101010101" pitchFamily="2" charset="-122"/>
                </a:rPr>
                <a:t>n-1</a:t>
              </a:r>
              <a:r>
                <a:rPr kumimoji="1" lang="zh-CN" altLang="en-US" sz="2000" dirty="0">
                  <a:latin typeface="Times New Roman" panose="02020603050405020304" pitchFamily="18" charset="0"/>
                </a:rPr>
                <a:t>＋</a:t>
              </a:r>
              <a:r>
                <a:rPr kumimoji="1" lang="en-US" altLang="zh-CN" sz="2000" dirty="0">
                  <a:latin typeface="宋体" panose="02010600030101010101" pitchFamily="2" charset="-122"/>
                </a:rPr>
                <a:t>a</a:t>
              </a:r>
              <a:r>
                <a:rPr kumimoji="1" lang="en-US" altLang="zh-CN" sz="2000" baseline="-30000" dirty="0">
                  <a:latin typeface="宋体" panose="02010600030101010101" pitchFamily="2" charset="-122"/>
                </a:rPr>
                <a:t>n-2</a:t>
              </a:r>
              <a:r>
                <a:rPr kumimoji="1" lang="en-US" altLang="zh-CN" sz="2000" dirty="0">
                  <a:latin typeface="Times New Roman" panose="02020603050405020304" pitchFamily="18" charset="0"/>
                </a:rPr>
                <a:t>×</a:t>
              </a:r>
              <a:r>
                <a:rPr kumimoji="1" lang="en-US" altLang="zh-CN" sz="2000" dirty="0">
                  <a:latin typeface="宋体" panose="02010600030101010101" pitchFamily="2" charset="-122"/>
                </a:rPr>
                <a:t>r</a:t>
              </a:r>
              <a:r>
                <a:rPr kumimoji="1" lang="en-US" altLang="zh-CN" sz="2000" baseline="30000" dirty="0">
                  <a:latin typeface="宋体" panose="02010600030101010101" pitchFamily="2" charset="-122"/>
                </a:rPr>
                <a:t>n-2</a:t>
              </a:r>
              <a:r>
                <a:rPr kumimoji="1" lang="zh-CN" altLang="en-US" sz="2000" dirty="0">
                  <a:latin typeface="Times New Roman" panose="02020603050405020304" pitchFamily="18" charset="0"/>
                </a:rPr>
                <a:t>＋</a:t>
              </a:r>
              <a:r>
                <a:rPr kumimoji="1" lang="en-US" altLang="zh-CN" sz="2000" dirty="0">
                  <a:latin typeface="Times New Roman" panose="02020603050405020304" pitchFamily="18" charset="0"/>
                </a:rPr>
                <a:t>…</a:t>
              </a:r>
              <a:r>
                <a:rPr kumimoji="1" lang="zh-CN" altLang="en-US" sz="2000" dirty="0">
                  <a:latin typeface="Times New Roman" panose="02020603050405020304" pitchFamily="18" charset="0"/>
                </a:rPr>
                <a:t>＋</a:t>
              </a:r>
              <a:r>
                <a:rPr kumimoji="1" lang="en-US" altLang="zh-CN" sz="2000" dirty="0">
                  <a:latin typeface="宋体" panose="02010600030101010101" pitchFamily="2" charset="-122"/>
                </a:rPr>
                <a:t>a</a:t>
              </a:r>
              <a:r>
                <a:rPr kumimoji="1" lang="en-US" altLang="zh-CN" sz="2000" baseline="-30000" dirty="0">
                  <a:latin typeface="宋体" panose="02010600030101010101" pitchFamily="2" charset="-122"/>
                </a:rPr>
                <a:t>0</a:t>
              </a:r>
              <a:r>
                <a:rPr kumimoji="1" lang="en-US" altLang="zh-CN" sz="2000" dirty="0">
                  <a:latin typeface="Times New Roman" panose="02020603050405020304" pitchFamily="18" charset="0"/>
                </a:rPr>
                <a:t>×</a:t>
              </a:r>
              <a:r>
                <a:rPr kumimoji="1" lang="en-US" altLang="zh-CN" sz="2000" dirty="0">
                  <a:latin typeface="宋体" panose="02010600030101010101" pitchFamily="2" charset="-122"/>
                </a:rPr>
                <a:t>r</a:t>
              </a:r>
              <a:r>
                <a:rPr kumimoji="1" lang="en-US" altLang="zh-CN" sz="2000" baseline="30000" dirty="0">
                  <a:latin typeface="宋体" panose="02010600030101010101" pitchFamily="2" charset="-122"/>
                </a:rPr>
                <a:t>0</a:t>
              </a:r>
              <a:r>
                <a:rPr kumimoji="1" lang="zh-CN" altLang="en-US" sz="2000" dirty="0">
                  <a:latin typeface="Times New Roman" panose="02020603050405020304" pitchFamily="18" charset="0"/>
                </a:rPr>
                <a:t>＋</a:t>
              </a:r>
              <a:r>
                <a:rPr kumimoji="1" lang="en-US" altLang="zh-CN" sz="2000" dirty="0">
                  <a:latin typeface="宋体" panose="02010600030101010101" pitchFamily="2" charset="-122"/>
                </a:rPr>
                <a:t>a</a:t>
              </a:r>
              <a:r>
                <a:rPr kumimoji="1" lang="en-US" altLang="zh-CN" sz="2000" baseline="-30000" dirty="0">
                  <a:latin typeface="宋体" panose="02010600030101010101" pitchFamily="2" charset="-122"/>
                </a:rPr>
                <a:t>-1</a:t>
              </a:r>
              <a:r>
                <a:rPr kumimoji="1" lang="en-US" altLang="zh-CN" sz="2000" dirty="0">
                  <a:latin typeface="Times New Roman" panose="02020603050405020304" pitchFamily="18" charset="0"/>
                </a:rPr>
                <a:t>×</a:t>
              </a:r>
              <a:r>
                <a:rPr kumimoji="1" lang="en-US" altLang="zh-CN" sz="2000" dirty="0">
                  <a:latin typeface="宋体" panose="02010600030101010101" pitchFamily="2" charset="-122"/>
                </a:rPr>
                <a:t>r</a:t>
              </a:r>
              <a:r>
                <a:rPr kumimoji="1" lang="en-US" altLang="zh-CN" sz="2000" baseline="30000" dirty="0">
                  <a:latin typeface="宋体" panose="02010600030101010101" pitchFamily="2" charset="-122"/>
                </a:rPr>
                <a:t>-1</a:t>
              </a:r>
              <a:r>
                <a:rPr kumimoji="1" lang="zh-CN" altLang="en-US" sz="2000" dirty="0">
                  <a:latin typeface="Times New Roman" panose="02020603050405020304" pitchFamily="18" charset="0"/>
                </a:rPr>
                <a:t>＋</a:t>
              </a:r>
              <a:r>
                <a:rPr kumimoji="1" lang="en-US" altLang="zh-CN" sz="2000" dirty="0">
                  <a:latin typeface="Times New Roman" panose="02020603050405020304" pitchFamily="18" charset="0"/>
                </a:rPr>
                <a:t>…</a:t>
              </a:r>
              <a:r>
                <a:rPr kumimoji="1" lang="zh-CN" altLang="en-US" sz="2000" dirty="0">
                  <a:latin typeface="Times New Roman" panose="02020603050405020304" pitchFamily="18" charset="0"/>
                </a:rPr>
                <a:t>＋</a:t>
              </a:r>
              <a:r>
                <a:rPr kumimoji="1" lang="en-US" altLang="zh-CN" sz="2000" dirty="0" err="1">
                  <a:latin typeface="宋体" panose="02010600030101010101" pitchFamily="2" charset="-122"/>
                </a:rPr>
                <a:t>a</a:t>
              </a:r>
              <a:r>
                <a:rPr kumimoji="1" lang="en-US" altLang="zh-CN" sz="2000" baseline="-30000" dirty="0" err="1">
                  <a:latin typeface="宋体" panose="02010600030101010101" pitchFamily="2" charset="-122"/>
                </a:rPr>
                <a:t>-m</a:t>
              </a:r>
              <a:r>
                <a:rPr kumimoji="1" lang="en-US" altLang="zh-CN" sz="2000" dirty="0" err="1">
                  <a:latin typeface="Times New Roman" panose="02020603050405020304" pitchFamily="18" charset="0"/>
                </a:rPr>
                <a:t>×</a:t>
              </a:r>
              <a:r>
                <a:rPr kumimoji="1" lang="en-US" altLang="zh-CN" sz="2000" dirty="0" err="1">
                  <a:latin typeface="宋体" panose="02010600030101010101" pitchFamily="2" charset="-122"/>
                </a:rPr>
                <a:t>r</a:t>
              </a:r>
              <a:r>
                <a:rPr kumimoji="1" lang="en-US" altLang="zh-CN" sz="2000" baseline="30000" dirty="0" err="1">
                  <a:latin typeface="宋体" panose="02010600030101010101" pitchFamily="2" charset="-122"/>
                </a:rPr>
                <a:t>-m</a:t>
              </a:r>
              <a:endParaRPr kumimoji="1" lang="en-US" altLang="zh-CN" sz="2000" dirty="0">
                <a:latin typeface="Times New Roman" panose="02020603050405020304" pitchFamily="18" charset="0"/>
              </a:endParaRPr>
            </a:p>
          </p:txBody>
        </p:sp>
      </p:grpSp>
      <p:sp>
        <p:nvSpPr>
          <p:cNvPr id="9" name="AutoShape 9"/>
          <p:cNvSpPr>
            <a:spLocks noChangeArrowheads="1"/>
          </p:cNvSpPr>
          <p:nvPr/>
        </p:nvSpPr>
        <p:spPr bwMode="auto">
          <a:xfrm>
            <a:off x="1447608" y="4577592"/>
            <a:ext cx="1350963" cy="458002"/>
          </a:xfrm>
          <a:prstGeom prst="wedgeEllipseCallout">
            <a:avLst>
              <a:gd name="adj1" fmla="val 70329"/>
              <a:gd name="adj2" fmla="val -13958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lvl="0" algn="ctr">
              <a:spcBef>
                <a:spcPct val="0"/>
              </a:spcBef>
              <a:buClrTx/>
              <a:buNone/>
            </a:pPr>
            <a:r>
              <a:rPr kumimoji="1" lang="zh-CN" altLang="en-US" sz="2000" b="0">
                <a:solidFill>
                  <a:srgbClr val="B2B2B2">
                    <a:lumMod val="20000"/>
                    <a:lumOff val="80000"/>
                  </a:srgbClr>
                </a:solidFill>
                <a:latin typeface="Times New Roman" panose="02020603050405020304" pitchFamily="18" charset="0"/>
              </a:rPr>
              <a:t>数码</a:t>
            </a:r>
          </a:p>
        </p:txBody>
      </p:sp>
      <p:sp>
        <p:nvSpPr>
          <p:cNvPr id="10" name="AutoShape 10"/>
          <p:cNvSpPr>
            <a:spLocks noChangeArrowheads="1"/>
          </p:cNvSpPr>
          <p:nvPr/>
        </p:nvSpPr>
        <p:spPr bwMode="auto">
          <a:xfrm>
            <a:off x="3961092" y="4427234"/>
            <a:ext cx="1368425" cy="486356"/>
          </a:xfrm>
          <a:prstGeom prst="wedgeEllipseCallout">
            <a:avLst>
              <a:gd name="adj1" fmla="val 13754"/>
              <a:gd name="adj2" fmla="val -106872"/>
            </a:avLst>
          </a:prstGeom>
          <a:solidFill>
            <a:srgbClr val="8000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lvl="0" algn="ctr">
              <a:spcBef>
                <a:spcPct val="0"/>
              </a:spcBef>
              <a:buClrTx/>
              <a:buNone/>
            </a:pPr>
            <a:r>
              <a:rPr kumimoji="1" lang="zh-CN" altLang="en-US" sz="2000" b="0">
                <a:solidFill>
                  <a:srgbClr val="B2B2B2">
                    <a:lumMod val="20000"/>
                    <a:lumOff val="80000"/>
                  </a:srgbClr>
                </a:solidFill>
                <a:latin typeface="Times New Roman" panose="02020603050405020304" pitchFamily="18" charset="0"/>
              </a:rPr>
              <a:t>基数</a:t>
            </a:r>
          </a:p>
        </p:txBody>
      </p:sp>
      <p:sp>
        <p:nvSpPr>
          <p:cNvPr id="11" name="AutoShape 11"/>
          <p:cNvSpPr>
            <a:spLocks noChangeArrowheads="1"/>
          </p:cNvSpPr>
          <p:nvPr/>
        </p:nvSpPr>
        <p:spPr bwMode="auto">
          <a:xfrm>
            <a:off x="9025997" y="4394460"/>
            <a:ext cx="1368425" cy="432955"/>
          </a:xfrm>
          <a:prstGeom prst="wedgeEllipseCallout">
            <a:avLst>
              <a:gd name="adj1" fmla="val -42079"/>
              <a:gd name="adj2" fmla="val -131775"/>
            </a:avLst>
          </a:prstGeom>
          <a:solidFill>
            <a:srgbClr val="E6D7B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lvl="0" algn="ctr">
              <a:spcBef>
                <a:spcPct val="0"/>
              </a:spcBef>
              <a:buClrTx/>
              <a:buNone/>
            </a:pPr>
            <a:r>
              <a:rPr kumimoji="1" lang="zh-CN" altLang="en-US" sz="2000" b="0" dirty="0">
                <a:solidFill>
                  <a:srgbClr val="335338"/>
                </a:solidFill>
                <a:latin typeface="Times New Roman" panose="02020603050405020304" pitchFamily="18" charset="0"/>
              </a:rPr>
              <a:t>位权</a:t>
            </a:r>
          </a:p>
        </p:txBody>
      </p:sp>
      <p:sp>
        <p:nvSpPr>
          <p:cNvPr id="12" name="Oval 12"/>
          <p:cNvSpPr>
            <a:spLocks noChangeArrowheads="1"/>
          </p:cNvSpPr>
          <p:nvPr/>
        </p:nvSpPr>
        <p:spPr bwMode="auto">
          <a:xfrm>
            <a:off x="2940845" y="3688147"/>
            <a:ext cx="363616" cy="431800"/>
          </a:xfrm>
          <a:prstGeom prst="ellipse">
            <a:avLst/>
          </a:prstGeom>
          <a:noFill/>
          <a:ln w="28575" cap="sq">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1529" tIns="65765" rIns="131529" bIns="65765" anchor="ct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endParaRPr lang="zh-CN" altLang="en-US" sz="2400" b="0">
              <a:latin typeface="Arial" panose="020B0604020202020204" pitchFamily="34" charset="0"/>
            </a:endParaRPr>
          </a:p>
        </p:txBody>
      </p:sp>
      <p:sp>
        <p:nvSpPr>
          <p:cNvPr id="13" name="Oval 14"/>
          <p:cNvSpPr>
            <a:spLocks noChangeArrowheads="1"/>
          </p:cNvSpPr>
          <p:nvPr/>
        </p:nvSpPr>
        <p:spPr bwMode="auto">
          <a:xfrm>
            <a:off x="4645304" y="3688147"/>
            <a:ext cx="451523" cy="431800"/>
          </a:xfrm>
          <a:prstGeom prst="ellipse">
            <a:avLst/>
          </a:prstGeom>
          <a:noFill/>
          <a:ln w="28575" cap="sq">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1529" tIns="65765" rIns="131529" bIns="65765" anchor="ct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endParaRPr lang="zh-CN" altLang="en-US" sz="2400" b="0">
              <a:solidFill>
                <a:srgbClr val="FF0000"/>
              </a:solidFill>
              <a:latin typeface="Arial" panose="020B0604020202020204" pitchFamily="34" charset="0"/>
            </a:endParaRPr>
          </a:p>
        </p:txBody>
      </p:sp>
      <p:sp>
        <p:nvSpPr>
          <p:cNvPr id="14" name="Oval 15"/>
          <p:cNvSpPr>
            <a:spLocks noChangeArrowheads="1"/>
          </p:cNvSpPr>
          <p:nvPr/>
        </p:nvSpPr>
        <p:spPr bwMode="auto">
          <a:xfrm>
            <a:off x="8497126" y="3663301"/>
            <a:ext cx="675494" cy="533134"/>
          </a:xfrm>
          <a:prstGeom prst="ellipse">
            <a:avLst/>
          </a:prstGeom>
          <a:noFill/>
          <a:ln w="28575" cap="sq">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1529" tIns="65765" rIns="131529" bIns="65765" anchor="ct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endParaRPr lang="zh-CN" altLang="en-US" sz="2400" b="0">
              <a:latin typeface="Arial" panose="020B0604020202020204" pitchFamily="34" charset="0"/>
            </a:endParaRPr>
          </a:p>
        </p:txBody>
      </p:sp>
      <p:sp>
        <p:nvSpPr>
          <p:cNvPr id="15" name="Rectangle 16"/>
          <p:cNvSpPr>
            <a:spLocks noChangeArrowheads="1"/>
          </p:cNvSpPr>
          <p:nvPr/>
        </p:nvSpPr>
        <p:spPr bwMode="auto">
          <a:xfrm>
            <a:off x="1426850" y="5198186"/>
            <a:ext cx="798167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r>
              <a:rPr kumimoji="1" lang="en-US" altLang="zh-CN" sz="3200" b="0" dirty="0">
                <a:solidFill>
                  <a:schemeClr val="tx2"/>
                </a:solidFill>
                <a:latin typeface="宋体" panose="02010600030101010101" pitchFamily="2" charset="-122"/>
              </a:rPr>
              <a:t>R</a:t>
            </a:r>
            <a:r>
              <a:rPr kumimoji="1" lang="zh-CN" altLang="en-US" sz="3200" b="0" dirty="0">
                <a:solidFill>
                  <a:schemeClr val="tx2"/>
                </a:solidFill>
                <a:latin typeface="楷体_GB2312" pitchFamily="49" charset="-122"/>
                <a:ea typeface="楷体_GB2312" pitchFamily="49" charset="-122"/>
              </a:rPr>
              <a:t>进制数，用</a:t>
            </a:r>
            <a:r>
              <a:rPr kumimoji="1" lang="en-US" altLang="zh-CN" sz="3200" b="0" dirty="0">
                <a:solidFill>
                  <a:schemeClr val="tx2"/>
                </a:solidFill>
                <a:latin typeface="宋体" panose="02010600030101010101" pitchFamily="2" charset="-122"/>
              </a:rPr>
              <a:t>r</a:t>
            </a:r>
            <a:r>
              <a:rPr kumimoji="1" lang="zh-CN" altLang="en-US" sz="3200" b="0" dirty="0">
                <a:solidFill>
                  <a:schemeClr val="tx2"/>
                </a:solidFill>
                <a:latin typeface="楷体_GB2312" pitchFamily="49" charset="-122"/>
                <a:ea typeface="楷体_GB2312" pitchFamily="49" charset="-122"/>
              </a:rPr>
              <a:t>个数码符号来表示的数如下。</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3B33521B-0AC6-4ECB-87B5-82B88778CA87}"/>
              </a:ext>
            </a:extLst>
          </p:cNvPr>
          <p:cNvSpPr>
            <a:spLocks noGrp="1" noChangeArrowheads="1"/>
          </p:cNvSpPr>
          <p:nvPr>
            <p:ph type="title"/>
          </p:nvPr>
        </p:nvSpPr>
        <p:spPr>
          <a:xfrm>
            <a:off x="2279650" y="27266"/>
            <a:ext cx="8135937" cy="847725"/>
          </a:xfrm>
        </p:spPr>
        <p:txBody>
          <a:bodyPr/>
          <a:lstStyle/>
          <a:p>
            <a:pPr eaLnBrk="1" hangingPunct="1"/>
            <a:r>
              <a:rPr lang="zh-CN" altLang="en-US" dirty="0"/>
              <a:t>举例：分辨率与图像尺寸的关系</a:t>
            </a:r>
          </a:p>
        </p:txBody>
      </p:sp>
      <p:grpSp>
        <p:nvGrpSpPr>
          <p:cNvPr id="192515" name="Group 3">
            <a:extLst>
              <a:ext uri="{FF2B5EF4-FFF2-40B4-BE49-F238E27FC236}">
                <a16:creationId xmlns:a16="http://schemas.microsoft.com/office/drawing/2014/main" id="{92AEB4EB-A21A-4843-B2A2-3EE1F9B387F4}"/>
              </a:ext>
            </a:extLst>
          </p:cNvPr>
          <p:cNvGrpSpPr>
            <a:grpSpLocks/>
          </p:cNvGrpSpPr>
          <p:nvPr/>
        </p:nvGrpSpPr>
        <p:grpSpPr bwMode="auto">
          <a:xfrm>
            <a:off x="5087938" y="1844675"/>
            <a:ext cx="4864100" cy="4268788"/>
            <a:chOff x="2092" y="1303"/>
            <a:chExt cx="3064" cy="2689"/>
          </a:xfrm>
        </p:grpSpPr>
        <p:grpSp>
          <p:nvGrpSpPr>
            <p:cNvPr id="72715" name="Group 4">
              <a:extLst>
                <a:ext uri="{FF2B5EF4-FFF2-40B4-BE49-F238E27FC236}">
                  <a16:creationId xmlns:a16="http://schemas.microsoft.com/office/drawing/2014/main" id="{88636A79-6728-4969-B518-63DC4731B630}"/>
                </a:ext>
              </a:extLst>
            </p:cNvPr>
            <p:cNvGrpSpPr>
              <a:grpSpLocks/>
            </p:cNvGrpSpPr>
            <p:nvPr/>
          </p:nvGrpSpPr>
          <p:grpSpPr bwMode="auto">
            <a:xfrm>
              <a:off x="2092" y="1303"/>
              <a:ext cx="3064" cy="2216"/>
              <a:chOff x="2092" y="1303"/>
              <a:chExt cx="3064" cy="2216"/>
            </a:xfrm>
          </p:grpSpPr>
          <p:graphicFrame>
            <p:nvGraphicFramePr>
              <p:cNvPr id="72717" name="Object 5">
                <a:extLst>
                  <a:ext uri="{FF2B5EF4-FFF2-40B4-BE49-F238E27FC236}">
                    <a16:creationId xmlns:a16="http://schemas.microsoft.com/office/drawing/2014/main" id="{E0A69976-0548-495D-A858-55B0740F310D}"/>
                  </a:ext>
                </a:extLst>
              </p:cNvPr>
              <p:cNvGraphicFramePr>
                <a:graphicFrameLocks noChangeAspect="1"/>
              </p:cNvGraphicFramePr>
              <p:nvPr/>
            </p:nvGraphicFramePr>
            <p:xfrm>
              <a:off x="2092" y="1303"/>
              <a:ext cx="3064" cy="2216"/>
            </p:xfrm>
            <a:graphic>
              <a:graphicData uri="http://schemas.openxmlformats.org/presentationml/2006/ole">
                <mc:AlternateContent xmlns:mc="http://schemas.openxmlformats.org/markup-compatibility/2006">
                  <mc:Choice xmlns:v="urn:schemas-microsoft-com:vml" Requires="v">
                    <p:oleObj name="Photo Editor 照片" r:id="rId3" imgW="2476190" imgH="1790476" progId="MSPhotoEd.3">
                      <p:embed/>
                    </p:oleObj>
                  </mc:Choice>
                  <mc:Fallback>
                    <p:oleObj name="Photo Editor 照片" r:id="rId3" imgW="2476190" imgH="1790476" progId="MSPhotoEd.3">
                      <p:embed/>
                      <p:pic>
                        <p:nvPicPr>
                          <p:cNvPr id="72717" name="Object 5">
                            <a:extLst>
                              <a:ext uri="{FF2B5EF4-FFF2-40B4-BE49-F238E27FC236}">
                                <a16:creationId xmlns:a16="http://schemas.microsoft.com/office/drawing/2014/main" id="{E0A69976-0548-495D-A858-55B0740F31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2" y="1303"/>
                            <a:ext cx="3064" cy="2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2718" name="Object 6">
                <a:extLst>
                  <a:ext uri="{FF2B5EF4-FFF2-40B4-BE49-F238E27FC236}">
                    <a16:creationId xmlns:a16="http://schemas.microsoft.com/office/drawing/2014/main" id="{A2320226-787D-4DC0-8058-53B4CD226FE3}"/>
                  </a:ext>
                </a:extLst>
              </p:cNvPr>
              <p:cNvGraphicFramePr>
                <a:graphicFrameLocks noChangeAspect="1"/>
              </p:cNvGraphicFramePr>
              <p:nvPr/>
            </p:nvGraphicFramePr>
            <p:xfrm>
              <a:off x="3561" y="1330"/>
              <a:ext cx="1432" cy="1031"/>
            </p:xfrm>
            <a:graphic>
              <a:graphicData uri="http://schemas.openxmlformats.org/presentationml/2006/ole">
                <mc:AlternateContent xmlns:mc="http://schemas.openxmlformats.org/markup-compatibility/2006">
                  <mc:Choice xmlns:v="urn:schemas-microsoft-com:vml" Requires="v">
                    <p:oleObj name="Photo Editor 照片" r:id="rId5" imgW="2390476" imgH="1724266" progId="MSPhotoEd.3">
                      <p:embed/>
                    </p:oleObj>
                  </mc:Choice>
                  <mc:Fallback>
                    <p:oleObj name="Photo Editor 照片" r:id="rId5" imgW="2390476" imgH="1724266" progId="MSPhotoEd.3">
                      <p:embed/>
                      <p:pic>
                        <p:nvPicPr>
                          <p:cNvPr id="72718" name="Object 6">
                            <a:extLst>
                              <a:ext uri="{FF2B5EF4-FFF2-40B4-BE49-F238E27FC236}">
                                <a16:creationId xmlns:a16="http://schemas.microsoft.com/office/drawing/2014/main" id="{A2320226-787D-4DC0-8058-53B4CD226F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1" y="1330"/>
                            <a:ext cx="1432" cy="1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72716" name="Text Box 7">
              <a:extLst>
                <a:ext uri="{FF2B5EF4-FFF2-40B4-BE49-F238E27FC236}">
                  <a16:creationId xmlns:a16="http://schemas.microsoft.com/office/drawing/2014/main" id="{796B1C4A-F438-4EC5-8A9C-FB3C23E5758A}"/>
                </a:ext>
              </a:extLst>
            </p:cNvPr>
            <p:cNvSpPr txBox="1">
              <a:spLocks noChangeArrowheads="1"/>
            </p:cNvSpPr>
            <p:nvPr/>
          </p:nvSpPr>
          <p:spPr bwMode="auto">
            <a:xfrm>
              <a:off x="3080" y="3627"/>
              <a:ext cx="114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kumimoji="1" lang="en-US" altLang="zh-CN" sz="3200" b="0"/>
                <a:t>520x376</a:t>
              </a:r>
            </a:p>
          </p:txBody>
        </p:sp>
      </p:grpSp>
      <p:grpSp>
        <p:nvGrpSpPr>
          <p:cNvPr id="192520" name="Group 8">
            <a:extLst>
              <a:ext uri="{FF2B5EF4-FFF2-40B4-BE49-F238E27FC236}">
                <a16:creationId xmlns:a16="http://schemas.microsoft.com/office/drawing/2014/main" id="{9468CFD1-0EA2-4CBE-9810-F917D163980D}"/>
              </a:ext>
            </a:extLst>
          </p:cNvPr>
          <p:cNvGrpSpPr>
            <a:grpSpLocks/>
          </p:cNvGrpSpPr>
          <p:nvPr/>
        </p:nvGrpSpPr>
        <p:grpSpPr bwMode="auto">
          <a:xfrm>
            <a:off x="2279650" y="3644900"/>
            <a:ext cx="2476500" cy="2343150"/>
            <a:chOff x="404" y="2452"/>
            <a:chExt cx="1560" cy="1476"/>
          </a:xfrm>
        </p:grpSpPr>
        <p:sp>
          <p:nvSpPr>
            <p:cNvPr id="72713" name="Text Box 9">
              <a:extLst>
                <a:ext uri="{FF2B5EF4-FFF2-40B4-BE49-F238E27FC236}">
                  <a16:creationId xmlns:a16="http://schemas.microsoft.com/office/drawing/2014/main" id="{30C7CEE3-6E0F-48F7-B8A9-9F80DE5BBBDC}"/>
                </a:ext>
              </a:extLst>
            </p:cNvPr>
            <p:cNvSpPr txBox="1">
              <a:spLocks noChangeArrowheads="1"/>
            </p:cNvSpPr>
            <p:nvPr/>
          </p:nvSpPr>
          <p:spPr bwMode="auto">
            <a:xfrm>
              <a:off x="568" y="3601"/>
              <a:ext cx="10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kumimoji="1" lang="en-US" altLang="zh-CN" b="0"/>
                <a:t>260x188</a:t>
              </a:r>
            </a:p>
          </p:txBody>
        </p:sp>
        <p:graphicFrame>
          <p:nvGraphicFramePr>
            <p:cNvPr id="72714" name="Object 10">
              <a:extLst>
                <a:ext uri="{FF2B5EF4-FFF2-40B4-BE49-F238E27FC236}">
                  <a16:creationId xmlns:a16="http://schemas.microsoft.com/office/drawing/2014/main" id="{F09FDCD4-4E79-4944-BA65-A1EF8F059F89}"/>
                </a:ext>
              </a:extLst>
            </p:cNvPr>
            <p:cNvGraphicFramePr>
              <a:graphicFrameLocks noChangeAspect="1"/>
            </p:cNvGraphicFramePr>
            <p:nvPr/>
          </p:nvGraphicFramePr>
          <p:xfrm>
            <a:off x="404" y="2452"/>
            <a:ext cx="1560" cy="1128"/>
          </p:xfrm>
          <a:graphic>
            <a:graphicData uri="http://schemas.openxmlformats.org/presentationml/2006/ole">
              <mc:AlternateContent xmlns:mc="http://schemas.openxmlformats.org/markup-compatibility/2006">
                <mc:Choice xmlns:v="urn:schemas-microsoft-com:vml" Requires="v">
                  <p:oleObj name="Photo Editor 照片" r:id="rId7" imgW="2476190" imgH="1790476" progId="MSPhotoEd.3">
                    <p:embed/>
                  </p:oleObj>
                </mc:Choice>
                <mc:Fallback>
                  <p:oleObj name="Photo Editor 照片" r:id="rId7" imgW="2476190" imgH="1790476" progId="MSPhotoEd.3">
                    <p:embed/>
                    <p:pic>
                      <p:nvPicPr>
                        <p:cNvPr id="72714" name="Object 10">
                          <a:extLst>
                            <a:ext uri="{FF2B5EF4-FFF2-40B4-BE49-F238E27FC236}">
                              <a16:creationId xmlns:a16="http://schemas.microsoft.com/office/drawing/2014/main" id="{F09FDCD4-4E79-4944-BA65-A1EF8F059F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 y="2452"/>
                          <a:ext cx="1560" cy="1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92523" name="Group 11">
            <a:extLst>
              <a:ext uri="{FF2B5EF4-FFF2-40B4-BE49-F238E27FC236}">
                <a16:creationId xmlns:a16="http://schemas.microsoft.com/office/drawing/2014/main" id="{6A5600D7-962F-4B2F-9CB6-6EC2EDC30B2F}"/>
              </a:ext>
            </a:extLst>
          </p:cNvPr>
          <p:cNvGrpSpPr>
            <a:grpSpLocks/>
          </p:cNvGrpSpPr>
          <p:nvPr/>
        </p:nvGrpSpPr>
        <p:grpSpPr bwMode="auto">
          <a:xfrm>
            <a:off x="2855914" y="1893888"/>
            <a:ext cx="1209675" cy="1319212"/>
            <a:chOff x="644" y="1252"/>
            <a:chExt cx="762" cy="831"/>
          </a:xfrm>
        </p:grpSpPr>
        <p:sp>
          <p:nvSpPr>
            <p:cNvPr id="72711" name="Text Box 12">
              <a:extLst>
                <a:ext uri="{FF2B5EF4-FFF2-40B4-BE49-F238E27FC236}">
                  <a16:creationId xmlns:a16="http://schemas.microsoft.com/office/drawing/2014/main" id="{06682EDD-7DEB-4069-B8CB-E0A1D1D73387}"/>
                </a:ext>
              </a:extLst>
            </p:cNvPr>
            <p:cNvSpPr txBox="1">
              <a:spLocks noChangeArrowheads="1"/>
            </p:cNvSpPr>
            <p:nvPr/>
          </p:nvSpPr>
          <p:spPr bwMode="auto">
            <a:xfrm>
              <a:off x="648" y="1833"/>
              <a:ext cx="74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kumimoji="1" lang="en-US" altLang="zh-CN" sz="2000" b="0"/>
                <a:t>130x94</a:t>
              </a:r>
            </a:p>
          </p:txBody>
        </p:sp>
        <p:graphicFrame>
          <p:nvGraphicFramePr>
            <p:cNvPr id="72712" name="Object 13">
              <a:extLst>
                <a:ext uri="{FF2B5EF4-FFF2-40B4-BE49-F238E27FC236}">
                  <a16:creationId xmlns:a16="http://schemas.microsoft.com/office/drawing/2014/main" id="{C3C03A07-A701-4800-B06D-9B6A1DA5E5DC}"/>
                </a:ext>
              </a:extLst>
            </p:cNvPr>
            <p:cNvGraphicFramePr>
              <a:graphicFrameLocks noChangeAspect="1"/>
            </p:cNvGraphicFramePr>
            <p:nvPr/>
          </p:nvGraphicFramePr>
          <p:xfrm>
            <a:off x="644" y="1252"/>
            <a:ext cx="762" cy="551"/>
          </p:xfrm>
          <a:graphic>
            <a:graphicData uri="http://schemas.openxmlformats.org/presentationml/2006/ole">
              <mc:AlternateContent xmlns:mc="http://schemas.openxmlformats.org/markup-compatibility/2006">
                <mc:Choice xmlns:v="urn:schemas-microsoft-com:vml" Requires="v">
                  <p:oleObj name="Photo Editor 照片" r:id="rId8" imgW="2476190" imgH="1790476" progId="MSPhotoEd.3">
                    <p:embed/>
                  </p:oleObj>
                </mc:Choice>
                <mc:Fallback>
                  <p:oleObj name="Photo Editor 照片" r:id="rId8" imgW="2476190" imgH="1790476" progId="MSPhotoEd.3">
                    <p:embed/>
                    <p:pic>
                      <p:nvPicPr>
                        <p:cNvPr id="72712" name="Object 13">
                          <a:extLst>
                            <a:ext uri="{FF2B5EF4-FFF2-40B4-BE49-F238E27FC236}">
                              <a16:creationId xmlns:a16="http://schemas.microsoft.com/office/drawing/2014/main" id="{C3C03A07-A701-4800-B06D-9B6A1DA5E5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 y="1252"/>
                          <a:ext cx="762" cy="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72710" name="Text Box 14">
            <a:extLst>
              <a:ext uri="{FF2B5EF4-FFF2-40B4-BE49-F238E27FC236}">
                <a16:creationId xmlns:a16="http://schemas.microsoft.com/office/drawing/2014/main" id="{B88D7C7A-8375-41C7-9AED-40A95DCB9DCC}"/>
              </a:ext>
            </a:extLst>
          </p:cNvPr>
          <p:cNvSpPr txBox="1">
            <a:spLocks noChangeArrowheads="1"/>
          </p:cNvSpPr>
          <p:nvPr/>
        </p:nvSpPr>
        <p:spPr bwMode="auto">
          <a:xfrm>
            <a:off x="2279651" y="1341439"/>
            <a:ext cx="79216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zh-CN" altLang="en-US" sz="2000">
                <a:solidFill>
                  <a:schemeClr val="hlink"/>
                </a:solidFill>
              </a:rPr>
              <a:t>在显示比例相同时，显示在屏幕上的图像尺寸与图像分辨率成正比</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92523"/>
                                        </p:tgtEl>
                                        <p:attrNameLst>
                                          <p:attrName>style.visibility</p:attrName>
                                        </p:attrNameLst>
                                      </p:cBhvr>
                                      <p:to>
                                        <p:strVal val="visible"/>
                                      </p:to>
                                    </p:set>
                                    <p:anim calcmode="lin" valueType="num">
                                      <p:cBhvr additive="base">
                                        <p:cTn id="7" dur="500" fill="hold"/>
                                        <p:tgtEl>
                                          <p:spTgt spid="192523"/>
                                        </p:tgtEl>
                                        <p:attrNameLst>
                                          <p:attrName>ppt_x</p:attrName>
                                        </p:attrNameLst>
                                      </p:cBhvr>
                                      <p:tavLst>
                                        <p:tav tm="0">
                                          <p:val>
                                            <p:strVal val="0-#ppt_w/2"/>
                                          </p:val>
                                        </p:tav>
                                        <p:tav tm="100000">
                                          <p:val>
                                            <p:strVal val="#ppt_x"/>
                                          </p:val>
                                        </p:tav>
                                      </p:tavLst>
                                    </p:anim>
                                    <p:anim calcmode="lin" valueType="num">
                                      <p:cBhvr additive="base">
                                        <p:cTn id="8" dur="500" fill="hold"/>
                                        <p:tgtEl>
                                          <p:spTgt spid="19252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92520"/>
                                        </p:tgtEl>
                                        <p:attrNameLst>
                                          <p:attrName>style.visibility</p:attrName>
                                        </p:attrNameLst>
                                      </p:cBhvr>
                                      <p:to>
                                        <p:strVal val="visible"/>
                                      </p:to>
                                    </p:set>
                                    <p:anim calcmode="lin" valueType="num">
                                      <p:cBhvr additive="base">
                                        <p:cTn id="13" dur="500" fill="hold"/>
                                        <p:tgtEl>
                                          <p:spTgt spid="192520"/>
                                        </p:tgtEl>
                                        <p:attrNameLst>
                                          <p:attrName>ppt_x</p:attrName>
                                        </p:attrNameLst>
                                      </p:cBhvr>
                                      <p:tavLst>
                                        <p:tav tm="0">
                                          <p:val>
                                            <p:strVal val="0-#ppt_w/2"/>
                                          </p:val>
                                        </p:tav>
                                        <p:tav tm="100000">
                                          <p:val>
                                            <p:strVal val="#ppt_x"/>
                                          </p:val>
                                        </p:tav>
                                      </p:tavLst>
                                    </p:anim>
                                    <p:anim calcmode="lin" valueType="num">
                                      <p:cBhvr additive="base">
                                        <p:cTn id="14" dur="500" fill="hold"/>
                                        <p:tgtEl>
                                          <p:spTgt spid="192520"/>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92515"/>
                                        </p:tgtEl>
                                        <p:attrNameLst>
                                          <p:attrName>style.visibility</p:attrName>
                                        </p:attrNameLst>
                                      </p:cBhvr>
                                      <p:to>
                                        <p:strVal val="visible"/>
                                      </p:to>
                                    </p:set>
                                    <p:anim calcmode="lin" valueType="num">
                                      <p:cBhvr additive="base">
                                        <p:cTn id="19" dur="500" fill="hold"/>
                                        <p:tgtEl>
                                          <p:spTgt spid="192515"/>
                                        </p:tgtEl>
                                        <p:attrNameLst>
                                          <p:attrName>ppt_x</p:attrName>
                                        </p:attrNameLst>
                                      </p:cBhvr>
                                      <p:tavLst>
                                        <p:tav tm="0">
                                          <p:val>
                                            <p:strVal val="0-#ppt_w/2"/>
                                          </p:val>
                                        </p:tav>
                                        <p:tav tm="100000">
                                          <p:val>
                                            <p:strVal val="#ppt_x"/>
                                          </p:val>
                                        </p:tav>
                                      </p:tavLst>
                                    </p:anim>
                                    <p:anim calcmode="lin" valueType="num">
                                      <p:cBhvr additive="base">
                                        <p:cTn id="20" dur="500" fill="hold"/>
                                        <p:tgtEl>
                                          <p:spTgt spid="1925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481AEF98-7CE1-4723-9D1A-B5434B57CA58}"/>
              </a:ext>
            </a:extLst>
          </p:cNvPr>
          <p:cNvSpPr>
            <a:spLocks noGrp="1" noChangeArrowheads="1"/>
          </p:cNvSpPr>
          <p:nvPr>
            <p:ph type="title"/>
          </p:nvPr>
        </p:nvSpPr>
        <p:spPr/>
        <p:txBody>
          <a:bodyPr/>
          <a:lstStyle/>
          <a:p>
            <a:pPr eaLnBrk="1" hangingPunct="1"/>
            <a:r>
              <a:rPr lang="zh-CN" altLang="en-US"/>
              <a:t>数字图像的数据量</a:t>
            </a:r>
          </a:p>
        </p:txBody>
      </p:sp>
      <p:sp>
        <p:nvSpPr>
          <p:cNvPr id="194563" name="Rectangle 3">
            <a:extLst>
              <a:ext uri="{FF2B5EF4-FFF2-40B4-BE49-F238E27FC236}">
                <a16:creationId xmlns:a16="http://schemas.microsoft.com/office/drawing/2014/main" id="{42DBBA59-2419-4BA6-9D38-349635D02FB2}"/>
              </a:ext>
            </a:extLst>
          </p:cNvPr>
          <p:cNvSpPr>
            <a:spLocks noGrp="1" noChangeArrowheads="1"/>
          </p:cNvSpPr>
          <p:nvPr>
            <p:ph type="body" idx="1"/>
          </p:nvPr>
        </p:nvSpPr>
        <p:spPr>
          <a:xfrm>
            <a:off x="713532" y="836712"/>
            <a:ext cx="10081119" cy="1008061"/>
          </a:xfrm>
        </p:spPr>
        <p:txBody>
          <a:bodyPr/>
          <a:lstStyle/>
          <a:p>
            <a:pPr eaLnBrk="1" hangingPunct="1"/>
            <a:r>
              <a:rPr lang="zh-CN" altLang="en-US" dirty="0">
                <a:latin typeface="宋体" panose="02010600030101010101" pitchFamily="2" charset="-122"/>
              </a:rPr>
              <a:t>数字图像数据量的计算公式（以字节为单位）：</a:t>
            </a:r>
          </a:p>
          <a:p>
            <a:pPr lvl="1" eaLnBrk="1" hangingPunct="1">
              <a:buFont typeface="Wingdings" panose="05000000000000000000" pitchFamily="2" charset="2"/>
              <a:buNone/>
            </a:pPr>
            <a:r>
              <a:rPr lang="zh-CN" altLang="en-US" sz="2400" dirty="0">
                <a:latin typeface="宋体" panose="02010600030101010101" pitchFamily="2" charset="-122"/>
              </a:rPr>
              <a:t>   </a:t>
            </a:r>
            <a:r>
              <a:rPr lang="zh-CN" altLang="en-US" sz="2400" dirty="0">
                <a:solidFill>
                  <a:srgbClr val="0000FF"/>
                </a:solidFill>
                <a:latin typeface="宋体" panose="02010600030101010101" pitchFamily="2" charset="-122"/>
              </a:rPr>
              <a:t>数据量</a:t>
            </a:r>
            <a:r>
              <a:rPr lang="en-US" altLang="zh-CN" sz="2400" dirty="0">
                <a:solidFill>
                  <a:srgbClr val="0000FF"/>
                </a:solidFill>
              </a:rPr>
              <a:t>=</a:t>
            </a:r>
            <a:r>
              <a:rPr lang="zh-CN" altLang="en-US" sz="2400" dirty="0">
                <a:solidFill>
                  <a:srgbClr val="0000FF"/>
                </a:solidFill>
                <a:latin typeface="宋体" panose="02010600030101010101" pitchFamily="2" charset="-122"/>
              </a:rPr>
              <a:t>水平分辨率</a:t>
            </a:r>
            <a:r>
              <a:rPr lang="en-US" altLang="zh-CN" sz="2400" dirty="0">
                <a:solidFill>
                  <a:srgbClr val="0000FF"/>
                </a:solidFill>
                <a:latin typeface="宋体" panose="02010600030101010101" pitchFamily="2" charset="-122"/>
              </a:rPr>
              <a:t>×</a:t>
            </a:r>
            <a:r>
              <a:rPr lang="zh-CN" altLang="en-US" sz="2400" dirty="0">
                <a:solidFill>
                  <a:srgbClr val="0000FF"/>
                </a:solidFill>
                <a:latin typeface="宋体" panose="02010600030101010101" pitchFamily="2" charset="-122"/>
              </a:rPr>
              <a:t>垂直分辨率</a:t>
            </a:r>
            <a:r>
              <a:rPr lang="en-US" altLang="zh-CN" sz="2400" dirty="0">
                <a:solidFill>
                  <a:srgbClr val="0000FF"/>
                </a:solidFill>
                <a:latin typeface="宋体" panose="02010600030101010101" pitchFamily="2" charset="-122"/>
              </a:rPr>
              <a:t>×</a:t>
            </a:r>
            <a:r>
              <a:rPr lang="zh-CN" altLang="en-US" sz="2400" dirty="0">
                <a:solidFill>
                  <a:srgbClr val="0000FF"/>
                </a:solidFill>
                <a:latin typeface="宋体" panose="02010600030101010101" pitchFamily="2" charset="-122"/>
              </a:rPr>
              <a:t>像素深度／</a:t>
            </a:r>
            <a:r>
              <a:rPr lang="en-US" altLang="zh-CN" sz="2400" dirty="0">
                <a:solidFill>
                  <a:srgbClr val="0000FF"/>
                </a:solidFill>
              </a:rPr>
              <a:t>8</a:t>
            </a:r>
            <a:r>
              <a:rPr lang="en-US" altLang="zh-CN" dirty="0"/>
              <a:t> </a:t>
            </a:r>
          </a:p>
          <a:p>
            <a:pPr eaLnBrk="1" hangingPunct="1"/>
            <a:r>
              <a:rPr lang="zh-CN" altLang="en-US" dirty="0"/>
              <a:t>几种常用格式的图像的数据量： </a:t>
            </a:r>
          </a:p>
        </p:txBody>
      </p:sp>
      <p:graphicFrame>
        <p:nvGraphicFramePr>
          <p:cNvPr id="194564" name="Group 4">
            <a:extLst>
              <a:ext uri="{FF2B5EF4-FFF2-40B4-BE49-F238E27FC236}">
                <a16:creationId xmlns:a16="http://schemas.microsoft.com/office/drawing/2014/main" id="{105A20A1-99B4-433A-84EE-0322607F1642}"/>
              </a:ext>
            </a:extLst>
          </p:cNvPr>
          <p:cNvGraphicFramePr>
            <a:graphicFrameLocks noGrp="1"/>
          </p:cNvGraphicFramePr>
          <p:nvPr/>
        </p:nvGraphicFramePr>
        <p:xfrm>
          <a:off x="2854326" y="2781301"/>
          <a:ext cx="6626225" cy="1728789"/>
        </p:xfrm>
        <a:graphic>
          <a:graphicData uri="http://schemas.openxmlformats.org/drawingml/2006/table">
            <a:tbl>
              <a:tblPr/>
              <a:tblGrid>
                <a:gridCol w="1516063">
                  <a:extLst>
                    <a:ext uri="{9D8B030D-6E8A-4147-A177-3AD203B41FA5}">
                      <a16:colId xmlns:a16="http://schemas.microsoft.com/office/drawing/2014/main" val="20000"/>
                    </a:ext>
                  </a:extLst>
                </a:gridCol>
                <a:gridCol w="1547812">
                  <a:extLst>
                    <a:ext uri="{9D8B030D-6E8A-4147-A177-3AD203B41FA5}">
                      <a16:colId xmlns:a16="http://schemas.microsoft.com/office/drawing/2014/main" val="20001"/>
                    </a:ext>
                  </a:extLst>
                </a:gridCol>
                <a:gridCol w="1858963">
                  <a:extLst>
                    <a:ext uri="{9D8B030D-6E8A-4147-A177-3AD203B41FA5}">
                      <a16:colId xmlns:a16="http://schemas.microsoft.com/office/drawing/2014/main" val="20002"/>
                    </a:ext>
                  </a:extLst>
                </a:gridCol>
                <a:gridCol w="1703387">
                  <a:extLst>
                    <a:ext uri="{9D8B030D-6E8A-4147-A177-3AD203B41FA5}">
                      <a16:colId xmlns:a16="http://schemas.microsoft.com/office/drawing/2014/main" val="20003"/>
                    </a:ext>
                  </a:extLst>
                </a:gridCol>
              </a:tblGrid>
              <a:tr h="433388">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图像大小</a:t>
                      </a:r>
                      <a:endParaRPr kumimoji="0" lang="zh-CN" altLang="en-US" sz="3600" b="0" i="0" u="none" strike="noStrike" cap="none" normalizeH="0" baseline="0">
                        <a:ln>
                          <a:noFill/>
                        </a:ln>
                        <a:solidFill>
                          <a:schemeClr val="hlink"/>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8</a:t>
                      </a:r>
                      <a:r>
                        <a:rPr kumimoji="0" lang="zh-CN" altLang="en-US"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位</a:t>
                      </a:r>
                      <a:r>
                        <a:rPr kumimoji="0" lang="en-US" altLang="zh-CN"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(256</a:t>
                      </a:r>
                      <a:r>
                        <a:rPr kumimoji="0" lang="zh-CN" altLang="en-US"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色</a:t>
                      </a:r>
                      <a:r>
                        <a:rPr kumimoji="0" lang="en-US" altLang="zh-CN"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a:t>
                      </a:r>
                      <a:endParaRPr kumimoji="0" lang="en-US" altLang="zh-CN" sz="3600" b="0" i="0" u="none" strike="noStrike" cap="none" normalizeH="0" baseline="0">
                        <a:ln>
                          <a:noFill/>
                        </a:ln>
                        <a:solidFill>
                          <a:schemeClr val="hlink"/>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16</a:t>
                      </a:r>
                      <a:r>
                        <a:rPr kumimoji="0" lang="zh-CN" altLang="en-US"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位</a:t>
                      </a:r>
                      <a:r>
                        <a:rPr kumimoji="0" lang="en-US" altLang="zh-CN"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(65536</a:t>
                      </a:r>
                      <a:r>
                        <a:rPr kumimoji="0" lang="zh-CN" altLang="en-US"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色</a:t>
                      </a:r>
                      <a:r>
                        <a:rPr kumimoji="0" lang="en-US" altLang="zh-CN"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a:t>
                      </a:r>
                      <a:endParaRPr kumimoji="0" lang="en-US" altLang="zh-CN" sz="3600" b="0" i="0" u="none" strike="noStrike" cap="none" normalizeH="0" baseline="0">
                        <a:ln>
                          <a:noFill/>
                        </a:ln>
                        <a:solidFill>
                          <a:schemeClr val="hlink"/>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24</a:t>
                      </a:r>
                      <a:r>
                        <a:rPr kumimoji="0" lang="zh-CN" altLang="en-US"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位</a:t>
                      </a:r>
                      <a:r>
                        <a:rPr kumimoji="0" lang="en-US" altLang="zh-CN"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a:t>
                      </a:r>
                      <a:r>
                        <a:rPr kumimoji="0" lang="zh-CN" altLang="en-US"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真彩色</a:t>
                      </a:r>
                      <a:r>
                        <a:rPr kumimoji="0" lang="en-US" altLang="zh-CN"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a:t>
                      </a:r>
                      <a:endParaRPr kumimoji="0" lang="en-US" altLang="zh-CN" sz="3600" b="0" i="0" u="none" strike="noStrike" cap="none" normalizeH="0" baseline="0">
                        <a:ln>
                          <a:noFill/>
                        </a:ln>
                        <a:solidFill>
                          <a:schemeClr val="hlink"/>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3388">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640×480</a:t>
                      </a:r>
                      <a:endParaRPr kumimoji="0" lang="en-US" altLang="zh-CN" sz="36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300 KB</a:t>
                      </a:r>
                      <a:endParaRPr kumimoji="0" lang="en-US" altLang="zh-CN" sz="36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600 KB</a:t>
                      </a:r>
                      <a:endParaRPr kumimoji="0" lang="en-US" altLang="zh-CN" sz="36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900 KB</a:t>
                      </a:r>
                      <a:endParaRPr kumimoji="0" lang="en-US" altLang="zh-CN" sz="36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8625">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1024×768</a:t>
                      </a:r>
                      <a:endParaRPr kumimoji="0" lang="en-US" altLang="zh-CN" sz="36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768 KB</a:t>
                      </a:r>
                      <a:endParaRPr kumimoji="0" lang="en-US" altLang="zh-CN" sz="36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1.5 MB</a:t>
                      </a:r>
                      <a:endParaRPr kumimoji="0" lang="en-US" altLang="zh-CN" sz="36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2.25 MB</a:t>
                      </a:r>
                      <a:endParaRPr kumimoji="0" lang="en-US" altLang="zh-CN" sz="36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3388">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1280×1024</a:t>
                      </a:r>
                      <a:endParaRPr kumimoji="0" lang="en-US" altLang="zh-CN" sz="36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1.25 MB</a:t>
                      </a:r>
                      <a:endParaRPr kumimoji="0" lang="en-US" altLang="zh-CN" sz="36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2.5 MB</a:t>
                      </a:r>
                      <a:endParaRPr kumimoji="0" lang="en-US" altLang="zh-CN" sz="3600" b="1" i="0" u="none" strike="noStrike" cap="none" normalizeH="0" baseline="0" dirty="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3.75 MB</a:t>
                      </a:r>
                      <a:endParaRPr kumimoji="0" lang="en-US" altLang="zh-CN" sz="3600" b="1" i="0" u="none" strike="noStrike" cap="none" normalizeH="0" baseline="0" dirty="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94591" name="Rectangle 31">
            <a:extLst>
              <a:ext uri="{FF2B5EF4-FFF2-40B4-BE49-F238E27FC236}">
                <a16:creationId xmlns:a16="http://schemas.microsoft.com/office/drawing/2014/main" id="{EA236711-6D56-4802-9BF5-520FB36F220F}"/>
              </a:ext>
            </a:extLst>
          </p:cNvPr>
          <p:cNvSpPr>
            <a:spLocks noChangeArrowheads="1"/>
          </p:cNvSpPr>
          <p:nvPr/>
        </p:nvSpPr>
        <p:spPr bwMode="auto">
          <a:xfrm>
            <a:off x="2136775" y="4581526"/>
            <a:ext cx="8351838" cy="165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343" tIns="45176" rIns="90343" bIns="45176"/>
          <a:lstStyle>
            <a:lvl1pPr marL="342900" indent="-342900"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1413" indent="-227013"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30188"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r>
              <a:rPr lang="zh-CN" altLang="en-US"/>
              <a:t>例：数字图像传输时间的计算</a:t>
            </a:r>
          </a:p>
          <a:p>
            <a:pPr lvl="1" eaLnBrk="1" hangingPunct="1">
              <a:buFont typeface="Wingdings" panose="05000000000000000000" pitchFamily="2" charset="2"/>
              <a:buNone/>
            </a:pPr>
            <a:r>
              <a:rPr lang="zh-CN" altLang="en-US" sz="2200"/>
              <a:t>	假设数据传输速率为</a:t>
            </a:r>
            <a:r>
              <a:rPr lang="en-US" altLang="zh-CN" sz="2200"/>
              <a:t>56 kb/s</a:t>
            </a:r>
            <a:r>
              <a:rPr lang="zh-CN" altLang="en-US" sz="2200"/>
              <a:t>（电话上网），则传输一幅分辨率为</a:t>
            </a:r>
            <a:r>
              <a:rPr lang="en-US" altLang="zh-CN" sz="2200"/>
              <a:t>640×480</a:t>
            </a:r>
            <a:r>
              <a:rPr lang="zh-CN" altLang="en-US" sz="2200"/>
              <a:t>的</a:t>
            </a:r>
            <a:r>
              <a:rPr lang="en-US" altLang="zh-CN" sz="2200"/>
              <a:t>6.5</a:t>
            </a:r>
            <a:r>
              <a:rPr lang="zh-CN" altLang="en-US" sz="2200"/>
              <a:t>万种颜色的未压缩图像的时间为：</a:t>
            </a:r>
          </a:p>
          <a:p>
            <a:pPr lvl="1" eaLnBrk="1" hangingPunct="1">
              <a:buFont typeface="Wingdings" panose="05000000000000000000" pitchFamily="2" charset="2"/>
              <a:buNone/>
            </a:pPr>
            <a:r>
              <a:rPr lang="zh-CN" altLang="en-US" sz="2400"/>
              <a:t>              </a:t>
            </a:r>
            <a:r>
              <a:rPr lang="en-US" altLang="zh-CN" sz="2400">
                <a:solidFill>
                  <a:schemeClr val="hlink"/>
                </a:solidFill>
              </a:rPr>
              <a:t>(640x480x16)/56000 = </a:t>
            </a:r>
            <a:r>
              <a:rPr lang="en-US" altLang="zh-CN" sz="2200">
                <a:solidFill>
                  <a:schemeClr val="hlink"/>
                </a:solidFill>
              </a:rPr>
              <a:t>87.8</a:t>
            </a:r>
            <a:r>
              <a:rPr lang="zh-CN" altLang="en-US" sz="2200">
                <a:solidFill>
                  <a:schemeClr val="hlink"/>
                </a:solidFill>
              </a:rPr>
              <a:t>秒</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94563">
                                            <p:txEl>
                                              <p:pRg st="2" end="2"/>
                                            </p:txEl>
                                          </p:spTgt>
                                        </p:tgtEl>
                                        <p:attrNameLst>
                                          <p:attrName>style.visibility</p:attrName>
                                        </p:attrNameLst>
                                      </p:cBhvr>
                                      <p:to>
                                        <p:strVal val="visible"/>
                                      </p:to>
                                    </p:set>
                                    <p:animEffect transition="in" filter="blinds(horizontal)">
                                      <p:cBhvr>
                                        <p:cTn id="7" dur="500"/>
                                        <p:tgtEl>
                                          <p:spTgt spid="19456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94564"/>
                                        </p:tgtEl>
                                        <p:attrNameLst>
                                          <p:attrName>style.visibility</p:attrName>
                                        </p:attrNameLst>
                                      </p:cBhvr>
                                      <p:to>
                                        <p:strVal val="visible"/>
                                      </p:to>
                                    </p:set>
                                    <p:animEffect transition="in" filter="blinds(horizontal)">
                                      <p:cBhvr>
                                        <p:cTn id="10" dur="500"/>
                                        <p:tgtEl>
                                          <p:spTgt spid="19456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194591">
                                            <p:txEl>
                                              <p:pRg st="0" end="0"/>
                                            </p:txEl>
                                          </p:spTgt>
                                        </p:tgtEl>
                                        <p:attrNameLst>
                                          <p:attrName>style.visibility</p:attrName>
                                        </p:attrNameLst>
                                      </p:cBhvr>
                                      <p:to>
                                        <p:strVal val="visible"/>
                                      </p:to>
                                    </p:set>
                                    <p:animEffect transition="in" filter="blinds(horizontal)">
                                      <p:cBhvr>
                                        <p:cTn id="15" dur="500"/>
                                        <p:tgtEl>
                                          <p:spTgt spid="194591">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94591">
                                            <p:txEl>
                                              <p:pRg st="1" end="1"/>
                                            </p:txEl>
                                          </p:spTgt>
                                        </p:tgtEl>
                                        <p:attrNameLst>
                                          <p:attrName>style.visibility</p:attrName>
                                        </p:attrNameLst>
                                      </p:cBhvr>
                                      <p:to>
                                        <p:strVal val="visible"/>
                                      </p:to>
                                    </p:set>
                                    <p:animEffect transition="in" filter="blinds(horizontal)">
                                      <p:cBhvr>
                                        <p:cTn id="18" dur="500"/>
                                        <p:tgtEl>
                                          <p:spTgt spid="194591">
                                            <p:txEl>
                                              <p:pRg st="1" end="1"/>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194591">
                                            <p:txEl>
                                              <p:pRg st="2" end="2"/>
                                            </p:txEl>
                                          </p:spTgt>
                                        </p:tgtEl>
                                        <p:attrNameLst>
                                          <p:attrName>style.visibility</p:attrName>
                                        </p:attrNameLst>
                                      </p:cBhvr>
                                      <p:to>
                                        <p:strVal val="visible"/>
                                      </p:to>
                                    </p:set>
                                    <p:animEffect transition="in" filter="blinds(horizontal)">
                                      <p:cBhvr>
                                        <p:cTn id="23" dur="500"/>
                                        <p:tgtEl>
                                          <p:spTgt spid="19459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768188A9-C351-4164-869B-288C511FD40E}"/>
              </a:ext>
            </a:extLst>
          </p:cNvPr>
          <p:cNvSpPr>
            <a:spLocks noGrp="1" noChangeArrowheads="1"/>
          </p:cNvSpPr>
          <p:nvPr>
            <p:ph type="title"/>
          </p:nvPr>
        </p:nvSpPr>
        <p:spPr/>
        <p:txBody>
          <a:bodyPr/>
          <a:lstStyle/>
          <a:p>
            <a:pPr eaLnBrk="1" hangingPunct="1"/>
            <a:r>
              <a:rPr lang="zh-CN" altLang="en-US"/>
              <a:t>数字图像的数据压缩</a:t>
            </a:r>
          </a:p>
        </p:txBody>
      </p:sp>
      <p:sp>
        <p:nvSpPr>
          <p:cNvPr id="196611" name="Rectangle 3">
            <a:extLst>
              <a:ext uri="{FF2B5EF4-FFF2-40B4-BE49-F238E27FC236}">
                <a16:creationId xmlns:a16="http://schemas.microsoft.com/office/drawing/2014/main" id="{E3AE8E63-34C4-433C-AAB2-25117DB4D65D}"/>
              </a:ext>
            </a:extLst>
          </p:cNvPr>
          <p:cNvSpPr>
            <a:spLocks noGrp="1" noChangeArrowheads="1"/>
          </p:cNvSpPr>
          <p:nvPr>
            <p:ph type="body" idx="1"/>
          </p:nvPr>
        </p:nvSpPr>
        <p:spPr>
          <a:xfrm>
            <a:off x="2208213" y="1196975"/>
            <a:ext cx="8208962" cy="4902200"/>
          </a:xfrm>
        </p:spPr>
        <p:txBody>
          <a:bodyPr/>
          <a:lstStyle/>
          <a:p>
            <a:pPr eaLnBrk="1" hangingPunct="1">
              <a:lnSpc>
                <a:spcPct val="110000"/>
              </a:lnSpc>
            </a:pPr>
            <a:r>
              <a:rPr lang="zh-CN" altLang="en-US" sz="2400"/>
              <a:t>图像数据压缩的必要性：</a:t>
            </a:r>
          </a:p>
          <a:p>
            <a:pPr lvl="1" eaLnBrk="1" hangingPunct="1">
              <a:lnSpc>
                <a:spcPct val="110000"/>
              </a:lnSpc>
            </a:pPr>
            <a:r>
              <a:rPr lang="zh-CN" altLang="en-US" sz="2200"/>
              <a:t>节省存储数字图像所需要的存储器容量</a:t>
            </a:r>
          </a:p>
          <a:p>
            <a:pPr lvl="1" eaLnBrk="1" hangingPunct="1">
              <a:lnSpc>
                <a:spcPct val="110000"/>
              </a:lnSpc>
            </a:pPr>
            <a:r>
              <a:rPr lang="zh-CN" altLang="en-US" sz="2200"/>
              <a:t>提高图像的传输速度，减少通信费用</a:t>
            </a:r>
            <a:r>
              <a:rPr lang="zh-CN" altLang="en-US"/>
              <a:t> </a:t>
            </a:r>
            <a:endParaRPr lang="zh-CN" altLang="en-US" sz="2200"/>
          </a:p>
          <a:p>
            <a:pPr eaLnBrk="1" hangingPunct="1">
              <a:lnSpc>
                <a:spcPct val="110000"/>
              </a:lnSpc>
            </a:pPr>
            <a:r>
              <a:rPr lang="zh-CN" altLang="en-US" sz="2400"/>
              <a:t>图像数据压缩的可能性：</a:t>
            </a:r>
          </a:p>
          <a:p>
            <a:pPr lvl="1" eaLnBrk="1" hangingPunct="1">
              <a:lnSpc>
                <a:spcPct val="110000"/>
              </a:lnSpc>
            </a:pPr>
            <a:r>
              <a:rPr lang="zh-CN" altLang="en-US" sz="2200"/>
              <a:t>数字图像中有大量的数据冗余</a:t>
            </a:r>
          </a:p>
          <a:p>
            <a:pPr lvl="1" eaLnBrk="1" hangingPunct="1">
              <a:lnSpc>
                <a:spcPct val="110000"/>
              </a:lnSpc>
            </a:pPr>
            <a:r>
              <a:rPr lang="zh-CN" altLang="en-US" sz="2200"/>
              <a:t>人眼视觉有局限性，允许图像有一些失真</a:t>
            </a:r>
          </a:p>
          <a:p>
            <a:pPr eaLnBrk="1" hangingPunct="1">
              <a:lnSpc>
                <a:spcPct val="110000"/>
              </a:lnSpc>
            </a:pPr>
            <a:r>
              <a:rPr lang="zh-CN" altLang="en-US" sz="2400">
                <a:latin typeface="宋体" panose="02010600030101010101" pitchFamily="2" charset="-122"/>
              </a:rPr>
              <a:t>图像数据压缩的两种类型：</a:t>
            </a:r>
          </a:p>
          <a:p>
            <a:pPr lvl="1" eaLnBrk="1" hangingPunct="1">
              <a:lnSpc>
                <a:spcPct val="110000"/>
              </a:lnSpc>
            </a:pPr>
            <a:r>
              <a:rPr lang="zh-CN" altLang="en-US" sz="2200">
                <a:latin typeface="宋体" panose="02010600030101010101" pitchFamily="2" charset="-122"/>
              </a:rPr>
              <a:t>无损压缩：用压缩后的数据还原出来的图像没有任何误差</a:t>
            </a:r>
          </a:p>
          <a:p>
            <a:pPr lvl="1" eaLnBrk="1" hangingPunct="1">
              <a:lnSpc>
                <a:spcPct val="110000"/>
              </a:lnSpc>
            </a:pPr>
            <a:r>
              <a:rPr lang="zh-CN" altLang="en-US" sz="2200">
                <a:latin typeface="宋体" panose="02010600030101010101" pitchFamily="2" charset="-122"/>
              </a:rPr>
              <a:t>有损压缩：用压缩后的数据还原出来的图像有一定的误差</a:t>
            </a:r>
          </a:p>
          <a:p>
            <a:pPr eaLnBrk="1" hangingPunct="1">
              <a:lnSpc>
                <a:spcPct val="110000"/>
              </a:lnSpc>
            </a:pPr>
            <a:r>
              <a:rPr lang="zh-CN" altLang="en-US" sz="2400">
                <a:latin typeface="宋体" panose="02010600030101010101" pitchFamily="2" charset="-122"/>
              </a:rPr>
              <a:t>压缩编码方法的评价</a:t>
            </a:r>
          </a:p>
        </p:txBody>
      </p:sp>
      <p:grpSp>
        <p:nvGrpSpPr>
          <p:cNvPr id="196612" name="Group 4">
            <a:extLst>
              <a:ext uri="{FF2B5EF4-FFF2-40B4-BE49-F238E27FC236}">
                <a16:creationId xmlns:a16="http://schemas.microsoft.com/office/drawing/2014/main" id="{9D03ABCC-B18E-4890-B719-23DB8A3B1F5A}"/>
              </a:ext>
            </a:extLst>
          </p:cNvPr>
          <p:cNvGrpSpPr>
            <a:grpSpLocks/>
          </p:cNvGrpSpPr>
          <p:nvPr/>
        </p:nvGrpSpPr>
        <p:grpSpPr bwMode="auto">
          <a:xfrm>
            <a:off x="5448300" y="5300664"/>
            <a:ext cx="4025900" cy="1163637"/>
            <a:chOff x="2562" y="3339"/>
            <a:chExt cx="2536" cy="733"/>
          </a:xfrm>
        </p:grpSpPr>
        <p:sp>
          <p:nvSpPr>
            <p:cNvPr id="74757" name="Text Box 5">
              <a:extLst>
                <a:ext uri="{FF2B5EF4-FFF2-40B4-BE49-F238E27FC236}">
                  <a16:creationId xmlns:a16="http://schemas.microsoft.com/office/drawing/2014/main" id="{10943F70-91B0-4555-AE00-CDF8A51F5230}"/>
                </a:ext>
              </a:extLst>
            </p:cNvPr>
            <p:cNvSpPr txBox="1">
              <a:spLocks noChangeArrowheads="1"/>
            </p:cNvSpPr>
            <p:nvPr/>
          </p:nvSpPr>
          <p:spPr bwMode="auto">
            <a:xfrm>
              <a:off x="2562" y="3339"/>
              <a:ext cx="2536" cy="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179388"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lvl="1" eaLnBrk="1" hangingPunct="1">
                <a:lnSpc>
                  <a:spcPct val="130000"/>
                </a:lnSpc>
                <a:spcBef>
                  <a:spcPct val="0"/>
                </a:spcBef>
                <a:buClrTx/>
                <a:buFontTx/>
                <a:buNone/>
              </a:pPr>
              <a:r>
                <a:rPr lang="zh-CN" altLang="en-US" sz="1800">
                  <a:solidFill>
                    <a:schemeClr val="hlink"/>
                  </a:solidFill>
                </a:rPr>
                <a:t>压缩倍数的高低（压缩比）</a:t>
              </a:r>
            </a:p>
            <a:p>
              <a:pPr lvl="1" eaLnBrk="1" hangingPunct="1">
                <a:lnSpc>
                  <a:spcPct val="130000"/>
                </a:lnSpc>
                <a:spcBef>
                  <a:spcPct val="0"/>
                </a:spcBef>
                <a:buClrTx/>
                <a:buFontTx/>
                <a:buNone/>
              </a:pPr>
              <a:r>
                <a:rPr lang="zh-CN" altLang="en-US" sz="1800">
                  <a:solidFill>
                    <a:schemeClr val="hlink"/>
                  </a:solidFill>
                </a:rPr>
                <a:t>重建图像的质量（有损压缩时）</a:t>
              </a:r>
            </a:p>
            <a:p>
              <a:pPr lvl="1" eaLnBrk="1" hangingPunct="1">
                <a:lnSpc>
                  <a:spcPct val="130000"/>
                </a:lnSpc>
                <a:spcBef>
                  <a:spcPct val="0"/>
                </a:spcBef>
                <a:buClrTx/>
                <a:buFontTx/>
                <a:buNone/>
              </a:pPr>
              <a:r>
                <a:rPr lang="zh-CN" altLang="en-US" sz="1800">
                  <a:solidFill>
                    <a:schemeClr val="hlink"/>
                  </a:solidFill>
                </a:rPr>
                <a:t>压缩算法的复杂程度</a:t>
              </a:r>
              <a:endParaRPr lang="zh-CN" altLang="en-US" sz="1800" b="0">
                <a:solidFill>
                  <a:schemeClr val="hlink"/>
                </a:solidFill>
              </a:endParaRPr>
            </a:p>
          </p:txBody>
        </p:sp>
        <p:sp>
          <p:nvSpPr>
            <p:cNvPr id="74758" name="AutoShape 6">
              <a:extLst>
                <a:ext uri="{FF2B5EF4-FFF2-40B4-BE49-F238E27FC236}">
                  <a16:creationId xmlns:a16="http://schemas.microsoft.com/office/drawing/2014/main" id="{FF4AF98B-798D-4426-829F-B75E93A2958A}"/>
                </a:ext>
              </a:extLst>
            </p:cNvPr>
            <p:cNvSpPr>
              <a:spLocks/>
            </p:cNvSpPr>
            <p:nvPr/>
          </p:nvSpPr>
          <p:spPr bwMode="auto">
            <a:xfrm>
              <a:off x="2608" y="3520"/>
              <a:ext cx="98" cy="408"/>
            </a:xfrm>
            <a:prstGeom prst="leftBrace">
              <a:avLst>
                <a:gd name="adj1" fmla="val 34694"/>
                <a:gd name="adj2" fmla="val 50000"/>
              </a:avLst>
            </a:prstGeom>
            <a:noFill/>
            <a:ln w="19050">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600" b="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6611">
                                            <p:txEl>
                                              <p:pRg st="3" end="3"/>
                                            </p:txEl>
                                          </p:spTgt>
                                        </p:tgtEl>
                                        <p:attrNameLst>
                                          <p:attrName>style.visibility</p:attrName>
                                        </p:attrNameLst>
                                      </p:cBhvr>
                                      <p:to>
                                        <p:strVal val="visible"/>
                                      </p:to>
                                    </p:set>
                                    <p:animEffect transition="in" filter="blinds(horizontal)">
                                      <p:cBhvr>
                                        <p:cTn id="7" dur="500"/>
                                        <p:tgtEl>
                                          <p:spTgt spid="196611">
                                            <p:txEl>
                                              <p:pRg st="3" end="3"/>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96611">
                                            <p:txEl>
                                              <p:pRg st="4" end="4"/>
                                            </p:txEl>
                                          </p:spTgt>
                                        </p:tgtEl>
                                        <p:attrNameLst>
                                          <p:attrName>style.visibility</p:attrName>
                                        </p:attrNameLst>
                                      </p:cBhvr>
                                      <p:to>
                                        <p:strVal val="visible"/>
                                      </p:to>
                                    </p:set>
                                    <p:animEffect transition="in" filter="blinds(horizontal)">
                                      <p:cBhvr>
                                        <p:cTn id="10" dur="500"/>
                                        <p:tgtEl>
                                          <p:spTgt spid="196611">
                                            <p:txEl>
                                              <p:pRg st="4" end="4"/>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96611">
                                            <p:txEl>
                                              <p:pRg st="5" end="5"/>
                                            </p:txEl>
                                          </p:spTgt>
                                        </p:tgtEl>
                                        <p:attrNameLst>
                                          <p:attrName>style.visibility</p:attrName>
                                        </p:attrNameLst>
                                      </p:cBhvr>
                                      <p:to>
                                        <p:strVal val="visible"/>
                                      </p:to>
                                    </p:set>
                                    <p:animEffect transition="in" filter="blinds(horizontal)">
                                      <p:cBhvr>
                                        <p:cTn id="13" dur="500"/>
                                        <p:tgtEl>
                                          <p:spTgt spid="196611">
                                            <p:txEl>
                                              <p:pRg st="5" end="5"/>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96611">
                                            <p:txEl>
                                              <p:pRg st="6" end="6"/>
                                            </p:txEl>
                                          </p:spTgt>
                                        </p:tgtEl>
                                        <p:attrNameLst>
                                          <p:attrName>style.visibility</p:attrName>
                                        </p:attrNameLst>
                                      </p:cBhvr>
                                      <p:to>
                                        <p:strVal val="visible"/>
                                      </p:to>
                                    </p:set>
                                    <p:animEffect transition="in" filter="blinds(horizontal)">
                                      <p:cBhvr>
                                        <p:cTn id="18" dur="500"/>
                                        <p:tgtEl>
                                          <p:spTgt spid="196611">
                                            <p:txEl>
                                              <p:pRg st="6" end="6"/>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96611">
                                            <p:txEl>
                                              <p:pRg st="7" end="7"/>
                                            </p:txEl>
                                          </p:spTgt>
                                        </p:tgtEl>
                                        <p:attrNameLst>
                                          <p:attrName>style.visibility</p:attrName>
                                        </p:attrNameLst>
                                      </p:cBhvr>
                                      <p:to>
                                        <p:strVal val="visible"/>
                                      </p:to>
                                    </p:set>
                                    <p:animEffect transition="in" filter="blinds(horizontal)">
                                      <p:cBhvr>
                                        <p:cTn id="21" dur="500"/>
                                        <p:tgtEl>
                                          <p:spTgt spid="196611">
                                            <p:txEl>
                                              <p:pRg st="7" end="7"/>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96611">
                                            <p:txEl>
                                              <p:pRg st="8" end="8"/>
                                            </p:txEl>
                                          </p:spTgt>
                                        </p:tgtEl>
                                        <p:attrNameLst>
                                          <p:attrName>style.visibility</p:attrName>
                                        </p:attrNameLst>
                                      </p:cBhvr>
                                      <p:to>
                                        <p:strVal val="visible"/>
                                      </p:to>
                                    </p:set>
                                    <p:animEffect transition="in" filter="blinds(horizontal)">
                                      <p:cBhvr>
                                        <p:cTn id="24" dur="500"/>
                                        <p:tgtEl>
                                          <p:spTgt spid="196611">
                                            <p:txEl>
                                              <p:pRg st="8" end="8"/>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96611">
                                            <p:txEl>
                                              <p:pRg st="9" end="9"/>
                                            </p:txEl>
                                          </p:spTgt>
                                        </p:tgtEl>
                                        <p:attrNameLst>
                                          <p:attrName>style.visibility</p:attrName>
                                        </p:attrNameLst>
                                      </p:cBhvr>
                                      <p:to>
                                        <p:strVal val="visible"/>
                                      </p:to>
                                    </p:set>
                                    <p:animEffect transition="in" filter="blinds(horizontal)">
                                      <p:cBhvr>
                                        <p:cTn id="29" dur="500"/>
                                        <p:tgtEl>
                                          <p:spTgt spid="196611">
                                            <p:txEl>
                                              <p:pRg st="9" end="9"/>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196612"/>
                                        </p:tgtEl>
                                        <p:attrNameLst>
                                          <p:attrName>style.visibility</p:attrName>
                                        </p:attrNameLst>
                                      </p:cBhvr>
                                      <p:to>
                                        <p:strVal val="visible"/>
                                      </p:to>
                                    </p:set>
                                    <p:animEffect transition="in" filter="blinds(horizontal)">
                                      <p:cBhvr>
                                        <p:cTn id="32" dur="500"/>
                                        <p:tgtEl>
                                          <p:spTgt spid="1966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1"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F4AE3555-14C2-4EAB-84C3-316775CDE4FA}"/>
              </a:ext>
            </a:extLst>
          </p:cNvPr>
          <p:cNvSpPr>
            <a:spLocks noGrp="1" noChangeArrowheads="1"/>
          </p:cNvSpPr>
          <p:nvPr>
            <p:ph type="title"/>
          </p:nvPr>
        </p:nvSpPr>
        <p:spPr/>
        <p:txBody>
          <a:bodyPr/>
          <a:lstStyle/>
          <a:p>
            <a:pPr eaLnBrk="1" hangingPunct="1"/>
            <a:r>
              <a:rPr lang="zh-CN" altLang="en-US">
                <a:solidFill>
                  <a:srgbClr val="0000FF"/>
                </a:solidFill>
              </a:rPr>
              <a:t>数字</a:t>
            </a:r>
            <a:r>
              <a:rPr lang="zh-CN" altLang="zh-CN">
                <a:solidFill>
                  <a:srgbClr val="0000FF"/>
                </a:solidFill>
              </a:rPr>
              <a:t>图像的常用文件</a:t>
            </a:r>
            <a:r>
              <a:rPr lang="zh-CN" altLang="en-US">
                <a:solidFill>
                  <a:srgbClr val="0000FF"/>
                </a:solidFill>
              </a:rPr>
              <a:t>格式</a:t>
            </a:r>
            <a:endParaRPr lang="zh-CN" altLang="zh-CN">
              <a:solidFill>
                <a:srgbClr val="0000FF"/>
              </a:solidFill>
            </a:endParaRPr>
          </a:p>
        </p:txBody>
      </p:sp>
      <p:sp>
        <p:nvSpPr>
          <p:cNvPr id="75779" name="Rectangle 3">
            <a:extLst>
              <a:ext uri="{FF2B5EF4-FFF2-40B4-BE49-F238E27FC236}">
                <a16:creationId xmlns:a16="http://schemas.microsoft.com/office/drawing/2014/main" id="{C0C09D8B-F3CD-48F7-ACB6-AD95BDEA16D9}"/>
              </a:ext>
            </a:extLst>
          </p:cNvPr>
          <p:cNvSpPr>
            <a:spLocks noGrp="1" noChangeArrowheads="1"/>
          </p:cNvSpPr>
          <p:nvPr>
            <p:ph type="body" idx="1"/>
          </p:nvPr>
        </p:nvSpPr>
        <p:spPr>
          <a:xfrm>
            <a:off x="596453" y="980482"/>
            <a:ext cx="11103025" cy="1657350"/>
          </a:xfrm>
        </p:spPr>
        <p:txBody>
          <a:bodyPr/>
          <a:lstStyle/>
          <a:p>
            <a:pPr eaLnBrk="1" hangingPunct="1"/>
            <a:r>
              <a:rPr lang="zh-CN" altLang="en-US" dirty="0"/>
              <a:t>不同的图象文件格式采用了不同的数据压缩技术和数据组织方法，有不同的应用</a:t>
            </a:r>
          </a:p>
          <a:p>
            <a:pPr eaLnBrk="1" hangingPunct="1"/>
            <a:r>
              <a:rPr lang="zh-CN" altLang="en-US" dirty="0"/>
              <a:t>常用的图像文件格式有：</a:t>
            </a:r>
          </a:p>
          <a:p>
            <a:pPr lvl="1" eaLnBrk="1" hangingPunct="1"/>
            <a:endParaRPr lang="en-US" altLang="zh-CN" dirty="0"/>
          </a:p>
        </p:txBody>
      </p:sp>
      <p:graphicFrame>
        <p:nvGraphicFramePr>
          <p:cNvPr id="198660" name="Group 4">
            <a:extLst>
              <a:ext uri="{FF2B5EF4-FFF2-40B4-BE49-F238E27FC236}">
                <a16:creationId xmlns:a16="http://schemas.microsoft.com/office/drawing/2014/main" id="{E7F5F7F3-1625-409D-B37D-1BD8C2AC024D}"/>
              </a:ext>
            </a:extLst>
          </p:cNvPr>
          <p:cNvGraphicFramePr>
            <a:graphicFrameLocks noGrp="1"/>
          </p:cNvGraphicFramePr>
          <p:nvPr/>
        </p:nvGraphicFramePr>
        <p:xfrm>
          <a:off x="2139951" y="2924175"/>
          <a:ext cx="8348663" cy="3009900"/>
        </p:xfrm>
        <a:graphic>
          <a:graphicData uri="http://schemas.openxmlformats.org/drawingml/2006/table">
            <a:tbl>
              <a:tblPr/>
              <a:tblGrid>
                <a:gridCol w="787400">
                  <a:extLst>
                    <a:ext uri="{9D8B030D-6E8A-4147-A177-3AD203B41FA5}">
                      <a16:colId xmlns:a16="http://schemas.microsoft.com/office/drawing/2014/main" val="20000"/>
                    </a:ext>
                  </a:extLst>
                </a:gridCol>
                <a:gridCol w="2305050">
                  <a:extLst>
                    <a:ext uri="{9D8B030D-6E8A-4147-A177-3AD203B41FA5}">
                      <a16:colId xmlns:a16="http://schemas.microsoft.com/office/drawing/2014/main" val="20001"/>
                    </a:ext>
                  </a:extLst>
                </a:gridCol>
                <a:gridCol w="1223963">
                  <a:extLst>
                    <a:ext uri="{9D8B030D-6E8A-4147-A177-3AD203B41FA5}">
                      <a16:colId xmlns:a16="http://schemas.microsoft.com/office/drawing/2014/main" val="20002"/>
                    </a:ext>
                  </a:extLst>
                </a:gridCol>
                <a:gridCol w="2160587">
                  <a:extLst>
                    <a:ext uri="{9D8B030D-6E8A-4147-A177-3AD203B41FA5}">
                      <a16:colId xmlns:a16="http://schemas.microsoft.com/office/drawing/2014/main" val="20003"/>
                    </a:ext>
                  </a:extLst>
                </a:gridCol>
                <a:gridCol w="1871663">
                  <a:extLst>
                    <a:ext uri="{9D8B030D-6E8A-4147-A177-3AD203B41FA5}">
                      <a16:colId xmlns:a16="http://schemas.microsoft.com/office/drawing/2014/main" val="20004"/>
                    </a:ext>
                  </a:extLst>
                </a:gridCol>
              </a:tblGrid>
              <a:tr h="371475">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FF"/>
                          </a:solidFill>
                          <a:effectLst/>
                          <a:latin typeface="Times New Roman" pitchFamily="18" charset="0"/>
                          <a:ea typeface="宋体" pitchFamily="2" charset="-122"/>
                          <a:cs typeface="Times New Roman" pitchFamily="18" charset="0"/>
                        </a:rPr>
                        <a:t>名称</a:t>
                      </a:r>
                      <a:endParaRPr kumimoji="0" lang="zh-CN" altLang="en-US" sz="4000" b="1" i="0" u="none" strike="noStrike" cap="none" normalizeH="0" baseline="0" dirty="0">
                        <a:ln>
                          <a:noFill/>
                        </a:ln>
                        <a:solidFill>
                          <a:srgbClr val="0000FF"/>
                        </a:solidFill>
                        <a:effectLst/>
                        <a:latin typeface="Arial" pitchFamily="34" charset="0"/>
                        <a:ea typeface="宋体" pitchFamily="2" charset="-122"/>
                      </a:endParaRPr>
                    </a:p>
                  </a:txBody>
                  <a:tcPr horzOverflow="overflow">
                    <a:lnL w="19050" cap="flat" cmpd="sng" algn="ctr">
                      <a:solidFill>
                        <a:srgbClr val="0000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F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Times New Roman" pitchFamily="18" charset="0"/>
                          <a:ea typeface="宋体" pitchFamily="2" charset="-122"/>
                          <a:cs typeface="Times New Roman" pitchFamily="18" charset="0"/>
                        </a:rPr>
                        <a:t>压缩编码方法</a:t>
                      </a:r>
                      <a:endParaRPr kumimoji="0" lang="zh-CN" altLang="en-US" sz="4000" b="1" i="0" u="none" strike="noStrike" cap="none" normalizeH="0" baseline="0">
                        <a:ln>
                          <a:noFill/>
                        </a:ln>
                        <a:solidFill>
                          <a:srgbClr val="0000FF"/>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F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Times New Roman" pitchFamily="18" charset="0"/>
                          <a:ea typeface="宋体" pitchFamily="2" charset="-122"/>
                          <a:cs typeface="Times New Roman" pitchFamily="18" charset="0"/>
                        </a:rPr>
                        <a:t>性质</a:t>
                      </a:r>
                      <a:endParaRPr kumimoji="0" lang="zh-CN" altLang="en-US" sz="4000" b="1" i="0" u="none" strike="noStrike" cap="none" normalizeH="0" baseline="0">
                        <a:ln>
                          <a:noFill/>
                        </a:ln>
                        <a:solidFill>
                          <a:srgbClr val="0000FF"/>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F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Times New Roman" pitchFamily="18" charset="0"/>
                          <a:ea typeface="宋体" pitchFamily="2" charset="-122"/>
                          <a:cs typeface="Times New Roman" pitchFamily="18" charset="0"/>
                        </a:rPr>
                        <a:t>典型应用</a:t>
                      </a:r>
                      <a:endParaRPr kumimoji="0" lang="zh-CN" altLang="en-US" sz="4000" b="1" i="0" u="none" strike="noStrike" cap="none" normalizeH="0" baseline="0">
                        <a:ln>
                          <a:noFill/>
                        </a:ln>
                        <a:solidFill>
                          <a:srgbClr val="0000FF"/>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F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Times New Roman" pitchFamily="18" charset="0"/>
                          <a:ea typeface="宋体" pitchFamily="2" charset="-122"/>
                          <a:cs typeface="Times New Roman" pitchFamily="18" charset="0"/>
                        </a:rPr>
                        <a:t>开发公司</a:t>
                      </a:r>
                      <a:r>
                        <a:rPr kumimoji="0" lang="en-US" altLang="zh-CN" sz="2000" b="1" i="0" u="none" strike="noStrike" cap="none" normalizeH="0" baseline="0">
                          <a:ln>
                            <a:noFill/>
                          </a:ln>
                          <a:solidFill>
                            <a:srgbClr val="0000FF"/>
                          </a:solidFill>
                          <a:effectLst/>
                          <a:latin typeface="Times New Roman" pitchFamily="18" charset="0"/>
                          <a:ea typeface="宋体" pitchFamily="2" charset="-122"/>
                          <a:cs typeface="Times New Roman" pitchFamily="18" charset="0"/>
                        </a:rPr>
                        <a:t>(</a:t>
                      </a:r>
                      <a:r>
                        <a:rPr kumimoji="0" lang="zh-CN" altLang="en-US" sz="2000" b="1" i="0" u="none" strike="noStrike" cap="none" normalizeH="0" baseline="0">
                          <a:ln>
                            <a:noFill/>
                          </a:ln>
                          <a:solidFill>
                            <a:srgbClr val="0000FF"/>
                          </a:solidFill>
                          <a:effectLst/>
                          <a:latin typeface="Times New Roman" pitchFamily="18" charset="0"/>
                          <a:ea typeface="宋体" pitchFamily="2" charset="-122"/>
                          <a:cs typeface="Times New Roman" pitchFamily="18" charset="0"/>
                        </a:rPr>
                        <a:t>组织</a:t>
                      </a:r>
                      <a:r>
                        <a:rPr kumimoji="0" lang="en-US" altLang="zh-CN" sz="2000" b="1" i="0" u="none" strike="noStrike" cap="none" normalizeH="0" baseline="0">
                          <a:ln>
                            <a:noFill/>
                          </a:ln>
                          <a:solidFill>
                            <a:srgbClr val="0000FF"/>
                          </a:solidFill>
                          <a:effectLst/>
                          <a:latin typeface="Times New Roman" pitchFamily="18" charset="0"/>
                          <a:ea typeface="宋体" pitchFamily="2" charset="-122"/>
                          <a:cs typeface="Times New Roman" pitchFamily="18" charset="0"/>
                        </a:rPr>
                        <a:t>)</a:t>
                      </a:r>
                      <a:endParaRPr kumimoji="0" lang="en-US" altLang="zh-CN" sz="4000" b="1" i="0" u="none" strike="noStrike" cap="none" normalizeH="0" baseline="0">
                        <a:ln>
                          <a:noFill/>
                        </a:ln>
                        <a:solidFill>
                          <a:srgbClr val="0000FF"/>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9050" cap="flat" cmpd="sng" algn="ctr">
                      <a:solidFill>
                        <a:srgbClr val="0000FF"/>
                      </a:solidFill>
                      <a:prstDash val="solid"/>
                      <a:round/>
                      <a:headEnd type="none" w="med" len="med"/>
                      <a:tailEnd type="none" w="med" len="med"/>
                    </a:lnR>
                    <a:lnT w="19050" cap="flat" cmpd="sng" algn="ctr">
                      <a:solidFill>
                        <a:srgbClr val="0000F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BMP</a:t>
                      </a:r>
                      <a:endParaRPr kumimoji="0" lang="en-US" altLang="zh-CN" sz="3600" b="1" i="0" u="none" strike="noStrike" cap="none" normalizeH="0" baseline="0">
                        <a:ln>
                          <a:noFill/>
                        </a:ln>
                        <a:solidFill>
                          <a:schemeClr val="hlink"/>
                        </a:solidFill>
                        <a:effectLst/>
                        <a:latin typeface="Arial" pitchFamily="34" charset="0"/>
                        <a:ea typeface="宋体" pitchFamily="2" charset="-122"/>
                      </a:endParaRPr>
                    </a:p>
                  </a:txBody>
                  <a:tcPr horzOverflow="overflow">
                    <a:lnL w="19050" cap="flat" cmpd="sng" algn="ctr">
                      <a:solidFill>
                        <a:srgbClr val="0000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RLE(</a:t>
                      </a:r>
                      <a:r>
                        <a:rPr kumimoji="0" lang="zh-CN" altLang="en-US" sz="1800" b="1" i="0" u="none" strike="noStrike" cap="none" normalizeH="0" baseline="0" dirty="0">
                          <a:ln>
                            <a:noFill/>
                          </a:ln>
                          <a:solidFill>
                            <a:schemeClr val="hlink"/>
                          </a:solidFill>
                          <a:effectLst/>
                          <a:latin typeface="Times New Roman" pitchFamily="18" charset="0"/>
                          <a:ea typeface="宋体" pitchFamily="2" charset="-122"/>
                          <a:cs typeface="Times New Roman" pitchFamily="18" charset="0"/>
                        </a:rPr>
                        <a:t>行程长度编码</a:t>
                      </a:r>
                      <a:r>
                        <a:rPr kumimoji="0" lang="en-US" altLang="zh-CN" sz="1800" b="1" i="0" u="none" strike="noStrike" cap="none" normalizeH="0" baseline="0" dirty="0">
                          <a:ln>
                            <a:noFill/>
                          </a:ln>
                          <a:solidFill>
                            <a:schemeClr val="hlink"/>
                          </a:solidFill>
                          <a:effectLst/>
                          <a:latin typeface="Times New Roman" pitchFamily="18" charset="0"/>
                          <a:ea typeface="宋体" pitchFamily="2" charset="-122"/>
                          <a:cs typeface="Times New Roman" pitchFamily="18" charset="0"/>
                        </a:rPr>
                        <a:t>)</a:t>
                      </a:r>
                      <a:endParaRPr kumimoji="0" lang="en-US" altLang="zh-CN" sz="3600" b="1" i="0" u="none" strike="noStrike" cap="none" normalizeH="0" baseline="0" dirty="0">
                        <a:ln>
                          <a:noFill/>
                        </a:ln>
                        <a:solidFill>
                          <a:schemeClr val="hlink"/>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无损</a:t>
                      </a:r>
                      <a:endParaRPr kumimoji="0" lang="zh-CN" altLang="en-US" sz="3600" b="1" i="0" u="none" strike="noStrike" cap="none" normalizeH="0" baseline="0">
                        <a:ln>
                          <a:noFill/>
                        </a:ln>
                        <a:solidFill>
                          <a:schemeClr val="hlink"/>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Windows</a:t>
                      </a:r>
                      <a:r>
                        <a:rPr kumimoji="0" lang="zh-CN" altLang="en-US"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应用程序</a:t>
                      </a:r>
                      <a:endParaRPr kumimoji="0" lang="zh-CN" altLang="en-US" sz="3600" b="1" i="0" u="none" strike="noStrike" cap="none" normalizeH="0" baseline="0">
                        <a:ln>
                          <a:noFill/>
                        </a:ln>
                        <a:solidFill>
                          <a:schemeClr val="hlink"/>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Microsoft</a:t>
                      </a:r>
                      <a:endParaRPr kumimoji="0" lang="en-US" altLang="zh-CN" sz="3600" b="1" i="0" u="none" strike="noStrike" cap="none" normalizeH="0" baseline="0">
                        <a:ln>
                          <a:noFill/>
                        </a:ln>
                        <a:solidFill>
                          <a:schemeClr val="hlink"/>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9050" cap="flat" cmpd="sng" algn="ctr">
                      <a:solidFill>
                        <a:srgbClr val="0000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TIF</a:t>
                      </a:r>
                      <a:endParaRPr kumimoji="0" lang="en-US" altLang="zh-CN" sz="3600" b="1" i="0" u="none" strike="noStrike" cap="none" normalizeH="0" baseline="0">
                        <a:ln>
                          <a:noFill/>
                        </a:ln>
                        <a:solidFill>
                          <a:schemeClr val="hlink"/>
                        </a:solidFill>
                        <a:effectLst/>
                        <a:latin typeface="Arial" pitchFamily="34" charset="0"/>
                        <a:ea typeface="宋体" pitchFamily="2" charset="-122"/>
                      </a:endParaRPr>
                    </a:p>
                  </a:txBody>
                  <a:tcPr horzOverflow="overflow">
                    <a:lnL w="19050" cap="flat" cmpd="sng" algn="ctr">
                      <a:solidFill>
                        <a:srgbClr val="0000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RLE,LZW(</a:t>
                      </a:r>
                      <a:r>
                        <a:rPr kumimoji="0" lang="zh-CN" altLang="en-US"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字典编码</a:t>
                      </a:r>
                      <a:r>
                        <a:rPr kumimoji="0" lang="en-US" altLang="zh-CN"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a:t>
                      </a:r>
                      <a:endParaRPr kumimoji="0" lang="en-US" altLang="zh-CN" sz="3600" b="1" i="0" u="none" strike="noStrike" cap="none" normalizeH="0" baseline="0">
                        <a:ln>
                          <a:noFill/>
                        </a:ln>
                        <a:solidFill>
                          <a:schemeClr val="hlink"/>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无损</a:t>
                      </a:r>
                      <a:endParaRPr kumimoji="0" lang="zh-CN" altLang="en-US" sz="3600" b="1" i="0" u="none" strike="noStrike" cap="none" normalizeH="0" baseline="0">
                        <a:ln>
                          <a:noFill/>
                        </a:ln>
                        <a:solidFill>
                          <a:schemeClr val="hlink"/>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桌面出版</a:t>
                      </a:r>
                      <a:endParaRPr kumimoji="0" lang="zh-CN" altLang="en-US" sz="3600" b="1" i="0" u="none" strike="noStrike" cap="none" normalizeH="0" baseline="0">
                        <a:ln>
                          <a:noFill/>
                        </a:ln>
                        <a:solidFill>
                          <a:schemeClr val="hlink"/>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Aldus</a:t>
                      </a:r>
                      <a:r>
                        <a:rPr kumimoji="0" lang="zh-CN" altLang="en-US"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a:t>
                      </a:r>
                      <a:r>
                        <a:rPr kumimoji="0" lang="en-US" altLang="zh-CN"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Microsoft</a:t>
                      </a:r>
                      <a:endParaRPr kumimoji="0" lang="en-US" altLang="zh-CN" sz="3600" b="1" i="0" u="none" strike="noStrike" cap="none" normalizeH="0" baseline="0">
                        <a:ln>
                          <a:noFill/>
                        </a:ln>
                        <a:solidFill>
                          <a:schemeClr val="hlink"/>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9050" cap="flat" cmpd="sng" algn="ctr">
                      <a:solidFill>
                        <a:srgbClr val="0000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1475">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GIF</a:t>
                      </a:r>
                      <a:endParaRPr kumimoji="0" lang="en-US" altLang="zh-CN" sz="3600" b="1" i="0" u="none" strike="noStrike" cap="none" normalizeH="0" baseline="0">
                        <a:ln>
                          <a:noFill/>
                        </a:ln>
                        <a:solidFill>
                          <a:schemeClr val="hlink"/>
                        </a:solidFill>
                        <a:effectLst/>
                        <a:latin typeface="Arial" pitchFamily="34" charset="0"/>
                        <a:ea typeface="宋体" pitchFamily="2" charset="-122"/>
                      </a:endParaRPr>
                    </a:p>
                  </a:txBody>
                  <a:tcPr horzOverflow="overflow">
                    <a:lnL w="19050" cap="flat" cmpd="sng" algn="ctr">
                      <a:solidFill>
                        <a:srgbClr val="0000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LZW</a:t>
                      </a:r>
                      <a:endParaRPr kumimoji="0" lang="en-US" altLang="zh-CN" sz="3600" b="1" i="0" u="none" strike="noStrike" cap="none" normalizeH="0" baseline="0">
                        <a:ln>
                          <a:noFill/>
                        </a:ln>
                        <a:solidFill>
                          <a:schemeClr val="hlink"/>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无损</a:t>
                      </a:r>
                      <a:endParaRPr kumimoji="0" lang="zh-CN" altLang="en-US" sz="3600" b="1" i="0" u="none" strike="noStrike" cap="none" normalizeH="0" baseline="0">
                        <a:ln>
                          <a:noFill/>
                        </a:ln>
                        <a:solidFill>
                          <a:schemeClr val="hlink"/>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因特网</a:t>
                      </a:r>
                      <a:endParaRPr kumimoji="0" lang="zh-CN" altLang="en-US" sz="3600" b="1" i="0" u="none" strike="noStrike" cap="none" normalizeH="0" baseline="0">
                        <a:ln>
                          <a:noFill/>
                        </a:ln>
                        <a:solidFill>
                          <a:schemeClr val="hlink"/>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CompuServe</a:t>
                      </a:r>
                      <a:endParaRPr kumimoji="0" lang="en-US" altLang="zh-CN" sz="3600" b="1" i="0" u="none" strike="noStrike" cap="none" normalizeH="0" baseline="0">
                        <a:ln>
                          <a:noFill/>
                        </a:ln>
                        <a:solidFill>
                          <a:schemeClr val="hlink"/>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9050" cap="flat" cmpd="sng" algn="ctr">
                      <a:solidFill>
                        <a:srgbClr val="0000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90550">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JPEG</a:t>
                      </a:r>
                      <a:endParaRPr kumimoji="0" lang="en-US" altLang="zh-CN" sz="3600" b="1" i="0" u="none" strike="noStrike" cap="none" normalizeH="0" baseline="0">
                        <a:ln>
                          <a:noFill/>
                        </a:ln>
                        <a:solidFill>
                          <a:schemeClr val="hlink"/>
                        </a:solidFill>
                        <a:effectLst/>
                        <a:latin typeface="Arial" pitchFamily="34" charset="0"/>
                        <a:ea typeface="宋体" pitchFamily="2" charset="-122"/>
                      </a:endParaRPr>
                    </a:p>
                  </a:txBody>
                  <a:tcPr horzOverflow="overflow">
                    <a:lnL w="19050" cap="flat" cmpd="sng" algn="ctr">
                      <a:solidFill>
                        <a:srgbClr val="0000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DCT(</a:t>
                      </a:r>
                      <a:r>
                        <a:rPr kumimoji="0" lang="zh-CN" altLang="en-US"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离散余弦变换</a:t>
                      </a:r>
                      <a:r>
                        <a:rPr kumimoji="0" lang="en-US" altLang="zh-CN"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a:t>
                      </a:r>
                      <a:r>
                        <a:rPr kumimoji="0" lang="zh-CN" altLang="en-US"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a:t>
                      </a:r>
                      <a:r>
                        <a:rPr kumimoji="0" lang="en-US" altLang="zh-CN"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Huffman</a:t>
                      </a:r>
                      <a:r>
                        <a:rPr kumimoji="0" lang="zh-CN" altLang="en-US"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编码</a:t>
                      </a:r>
                      <a:endParaRPr kumimoji="0" lang="zh-CN" altLang="en-US" sz="3600" b="1" i="0" u="none" strike="noStrike" cap="none" normalizeH="0" baseline="0">
                        <a:ln>
                          <a:noFill/>
                        </a:ln>
                        <a:solidFill>
                          <a:schemeClr val="hlink"/>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大多数为有损</a:t>
                      </a:r>
                      <a:endParaRPr kumimoji="0" lang="zh-CN" altLang="en-US" sz="3600" b="1" i="0" u="none" strike="noStrike" cap="none" normalizeH="0" baseline="0">
                        <a:ln>
                          <a:noFill/>
                        </a:ln>
                        <a:solidFill>
                          <a:schemeClr val="hlink"/>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因特网</a:t>
                      </a:r>
                      <a:r>
                        <a:rPr kumimoji="0" lang="en-US" altLang="zh-CN"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a:t>
                      </a:r>
                      <a:r>
                        <a:rPr kumimoji="0" lang="zh-CN" altLang="en-US"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数码相机等</a:t>
                      </a:r>
                      <a:endParaRPr kumimoji="0" lang="zh-CN" altLang="en-US" sz="3600" b="1" i="0" u="none" strike="noStrike" cap="none" normalizeH="0" baseline="0">
                        <a:ln>
                          <a:noFill/>
                        </a:ln>
                        <a:solidFill>
                          <a:schemeClr val="hlink"/>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ISO/IEC</a:t>
                      </a:r>
                      <a:endParaRPr kumimoji="0" lang="en-US" altLang="zh-CN" sz="3600" b="1" i="0" u="none" strike="noStrike" cap="none" normalizeH="0" baseline="0">
                        <a:ln>
                          <a:noFill/>
                        </a:ln>
                        <a:solidFill>
                          <a:schemeClr val="hlink"/>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9050" cap="flat" cmpd="sng" algn="ctr">
                      <a:solidFill>
                        <a:srgbClr val="0000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90550">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JP2</a:t>
                      </a:r>
                      <a:endParaRPr kumimoji="0" lang="en-US" altLang="zh-CN" sz="3600" b="1" i="0" u="none" strike="noStrike" cap="none" normalizeH="0" baseline="0">
                        <a:ln>
                          <a:noFill/>
                        </a:ln>
                        <a:solidFill>
                          <a:schemeClr val="hlink"/>
                        </a:solidFill>
                        <a:effectLst/>
                        <a:latin typeface="Arial" pitchFamily="34" charset="0"/>
                        <a:ea typeface="宋体" pitchFamily="2" charset="-122"/>
                      </a:endParaRPr>
                    </a:p>
                  </a:txBody>
                  <a:tcPr horzOverflow="overflow">
                    <a:lnL w="19050" cap="flat" cmpd="sng" algn="ctr">
                      <a:solidFill>
                        <a:srgbClr val="0000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小波变换，算术编码</a:t>
                      </a:r>
                      <a:endParaRPr kumimoji="0" lang="zh-CN" altLang="en-US" sz="3600" b="1" i="0" u="none" strike="noStrike" cap="none" normalizeH="0" baseline="0">
                        <a:ln>
                          <a:noFill/>
                        </a:ln>
                        <a:solidFill>
                          <a:schemeClr val="hlink"/>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无损</a:t>
                      </a:r>
                      <a:r>
                        <a:rPr kumimoji="0" lang="en-US" altLang="zh-CN"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a:t>
                      </a:r>
                      <a:r>
                        <a:rPr kumimoji="0" lang="zh-CN" altLang="en-US"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有损</a:t>
                      </a:r>
                      <a:endParaRPr kumimoji="0" lang="zh-CN" altLang="en-US" sz="3600" b="1" i="0" u="none" strike="noStrike" cap="none" normalizeH="0" baseline="0">
                        <a:ln>
                          <a:noFill/>
                        </a:ln>
                        <a:solidFill>
                          <a:schemeClr val="hlink"/>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因特网</a:t>
                      </a:r>
                      <a:r>
                        <a:rPr kumimoji="0" lang="en-US" altLang="zh-CN"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a:t>
                      </a:r>
                      <a:r>
                        <a:rPr kumimoji="0" lang="zh-CN" altLang="en-US"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数码相机等</a:t>
                      </a:r>
                      <a:endParaRPr kumimoji="0" lang="zh-CN" altLang="en-US" sz="3600" b="1" i="0" u="none" strike="noStrike" cap="none" normalizeH="0" baseline="0">
                        <a:ln>
                          <a:noFill/>
                        </a:ln>
                        <a:solidFill>
                          <a:schemeClr val="hlink"/>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ISO/IEC</a:t>
                      </a:r>
                      <a:endParaRPr kumimoji="0" lang="en-US" altLang="zh-CN" sz="3600" b="1" i="0" u="none" strike="noStrike" cap="none" normalizeH="0" baseline="0">
                        <a:ln>
                          <a:noFill/>
                        </a:ln>
                        <a:solidFill>
                          <a:schemeClr val="hlink"/>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9050" cap="flat" cmpd="sng" algn="ctr">
                      <a:solidFill>
                        <a:srgbClr val="0000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15F3C813-058F-4798-B675-73D69A5FA372}"/>
              </a:ext>
            </a:extLst>
          </p:cNvPr>
          <p:cNvSpPr>
            <a:spLocks noGrp="1" noChangeArrowheads="1"/>
          </p:cNvSpPr>
          <p:nvPr>
            <p:ph type="title"/>
          </p:nvPr>
        </p:nvSpPr>
        <p:spPr/>
        <p:txBody>
          <a:bodyPr/>
          <a:lstStyle/>
          <a:p>
            <a:pPr eaLnBrk="1" hangingPunct="1"/>
            <a:r>
              <a:rPr lang="zh-CN" altLang="zh-CN">
                <a:solidFill>
                  <a:srgbClr val="0000FF"/>
                </a:solidFill>
              </a:rPr>
              <a:t>图像文件</a:t>
            </a:r>
            <a:r>
              <a:rPr lang="zh-CN" altLang="en-US">
                <a:solidFill>
                  <a:srgbClr val="0000FF"/>
                </a:solidFill>
              </a:rPr>
              <a:t>格式例</a:t>
            </a:r>
            <a:r>
              <a:rPr lang="en-US" altLang="zh-CN">
                <a:solidFill>
                  <a:srgbClr val="0000FF"/>
                </a:solidFill>
              </a:rPr>
              <a:t>1</a:t>
            </a:r>
            <a:r>
              <a:rPr lang="zh-CN" altLang="en-US">
                <a:solidFill>
                  <a:srgbClr val="0000FF"/>
                </a:solidFill>
              </a:rPr>
              <a:t>：</a:t>
            </a:r>
            <a:r>
              <a:rPr lang="en-US" altLang="zh-CN"/>
              <a:t>BMP</a:t>
            </a:r>
            <a:r>
              <a:rPr lang="zh-CN" altLang="en-US"/>
              <a:t>格式</a:t>
            </a:r>
          </a:p>
        </p:txBody>
      </p:sp>
      <p:sp>
        <p:nvSpPr>
          <p:cNvPr id="200707" name="Rectangle 3">
            <a:extLst>
              <a:ext uri="{FF2B5EF4-FFF2-40B4-BE49-F238E27FC236}">
                <a16:creationId xmlns:a16="http://schemas.microsoft.com/office/drawing/2014/main" id="{CE4C6E0B-F51D-4983-B157-7C212DAF5D45}"/>
              </a:ext>
            </a:extLst>
          </p:cNvPr>
          <p:cNvSpPr>
            <a:spLocks noGrp="1" noChangeArrowheads="1"/>
          </p:cNvSpPr>
          <p:nvPr>
            <p:ph type="body" idx="1"/>
          </p:nvPr>
        </p:nvSpPr>
        <p:spPr/>
        <p:txBody>
          <a:bodyPr/>
          <a:lstStyle/>
          <a:p>
            <a:pPr algn="just" eaLnBrk="1" hangingPunct="1">
              <a:lnSpc>
                <a:spcPct val="140000"/>
              </a:lnSpc>
            </a:pPr>
            <a:r>
              <a:rPr lang="en-US" altLang="zh-CN"/>
              <a:t>BMP</a:t>
            </a:r>
            <a:r>
              <a:rPr lang="zh-CN" altLang="en-US"/>
              <a:t>图像格式是</a:t>
            </a:r>
            <a:r>
              <a:rPr lang="en-US" altLang="zh-CN"/>
              <a:t>Windows</a:t>
            </a:r>
            <a:r>
              <a:rPr lang="zh-CN" altLang="en-US"/>
              <a:t>操作系统下使用的一种标准图像格式</a:t>
            </a:r>
          </a:p>
          <a:p>
            <a:pPr algn="just" eaLnBrk="1" hangingPunct="1">
              <a:lnSpc>
                <a:spcPct val="140000"/>
              </a:lnSpc>
            </a:pPr>
            <a:r>
              <a:rPr lang="zh-CN" altLang="en-US"/>
              <a:t>支持单色、</a:t>
            </a:r>
            <a:r>
              <a:rPr lang="en-US" altLang="zh-CN"/>
              <a:t>16</a:t>
            </a:r>
            <a:r>
              <a:rPr lang="zh-CN" altLang="en-US"/>
              <a:t>色、</a:t>
            </a:r>
            <a:r>
              <a:rPr lang="en-US" altLang="zh-CN"/>
              <a:t>256</a:t>
            </a:r>
            <a:r>
              <a:rPr lang="zh-CN" altLang="en-US"/>
              <a:t>色、真彩色图像</a:t>
            </a:r>
          </a:p>
          <a:p>
            <a:pPr algn="just" eaLnBrk="1" hangingPunct="1">
              <a:lnSpc>
                <a:spcPct val="140000"/>
              </a:lnSpc>
            </a:pPr>
            <a:r>
              <a:rPr lang="zh-CN" altLang="en-US"/>
              <a:t>一个文件一幅图像，可以进行无损压缩，也可不压缩</a:t>
            </a:r>
          </a:p>
          <a:p>
            <a:pPr algn="just" eaLnBrk="1" hangingPunct="1">
              <a:lnSpc>
                <a:spcPct val="140000"/>
              </a:lnSpc>
            </a:pPr>
            <a:r>
              <a:rPr lang="zh-CN" altLang="en-US"/>
              <a:t>非压缩的</a:t>
            </a:r>
            <a:r>
              <a:rPr lang="en-US" altLang="zh-CN"/>
              <a:t>BMP</a:t>
            </a:r>
            <a:r>
              <a:rPr lang="zh-CN" altLang="en-US"/>
              <a:t>文件是一种通用的图像文件格式，几乎所有</a:t>
            </a:r>
            <a:r>
              <a:rPr lang="en-US" altLang="zh-CN"/>
              <a:t>Windows </a:t>
            </a:r>
            <a:r>
              <a:rPr lang="zh-CN" altLang="en-US"/>
              <a:t>应用软件都能支持</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0707">
                                            <p:txEl>
                                              <p:pRg st="0" end="0"/>
                                            </p:txEl>
                                          </p:spTgt>
                                        </p:tgtEl>
                                        <p:attrNameLst>
                                          <p:attrName>style.visibility</p:attrName>
                                        </p:attrNameLst>
                                      </p:cBhvr>
                                      <p:to>
                                        <p:strVal val="visible"/>
                                      </p:to>
                                    </p:set>
                                    <p:anim calcmode="lin" valueType="num">
                                      <p:cBhvr additive="base">
                                        <p:cTn id="7" dur="500" fill="hold"/>
                                        <p:tgtEl>
                                          <p:spTgt spid="20070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0070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00707">
                                            <p:txEl>
                                              <p:pRg st="1" end="1"/>
                                            </p:txEl>
                                          </p:spTgt>
                                        </p:tgtEl>
                                        <p:attrNameLst>
                                          <p:attrName>style.visibility</p:attrName>
                                        </p:attrNameLst>
                                      </p:cBhvr>
                                      <p:to>
                                        <p:strVal val="visible"/>
                                      </p:to>
                                    </p:set>
                                    <p:anim calcmode="lin" valueType="num">
                                      <p:cBhvr additive="base">
                                        <p:cTn id="13" dur="500" fill="hold"/>
                                        <p:tgtEl>
                                          <p:spTgt spid="20070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0070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00707">
                                            <p:txEl>
                                              <p:pRg st="2" end="2"/>
                                            </p:txEl>
                                          </p:spTgt>
                                        </p:tgtEl>
                                        <p:attrNameLst>
                                          <p:attrName>style.visibility</p:attrName>
                                        </p:attrNameLst>
                                      </p:cBhvr>
                                      <p:to>
                                        <p:strVal val="visible"/>
                                      </p:to>
                                    </p:set>
                                    <p:anim calcmode="lin" valueType="num">
                                      <p:cBhvr additive="base">
                                        <p:cTn id="19" dur="500" fill="hold"/>
                                        <p:tgtEl>
                                          <p:spTgt spid="20070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0070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00707">
                                            <p:txEl>
                                              <p:pRg st="3" end="3"/>
                                            </p:txEl>
                                          </p:spTgt>
                                        </p:tgtEl>
                                        <p:attrNameLst>
                                          <p:attrName>style.visibility</p:attrName>
                                        </p:attrNameLst>
                                      </p:cBhvr>
                                      <p:to>
                                        <p:strVal val="visible"/>
                                      </p:to>
                                    </p:set>
                                    <p:anim calcmode="lin" valueType="num">
                                      <p:cBhvr additive="base">
                                        <p:cTn id="25" dur="500" fill="hold"/>
                                        <p:tgtEl>
                                          <p:spTgt spid="20070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0070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7" grpId="0" build="p"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055683F0-922C-4959-9024-D9FD83511BA2}"/>
              </a:ext>
            </a:extLst>
          </p:cNvPr>
          <p:cNvSpPr>
            <a:spLocks noGrp="1" noChangeArrowheads="1"/>
          </p:cNvSpPr>
          <p:nvPr>
            <p:ph type="title"/>
          </p:nvPr>
        </p:nvSpPr>
        <p:spPr/>
        <p:txBody>
          <a:bodyPr/>
          <a:lstStyle/>
          <a:p>
            <a:pPr eaLnBrk="1" hangingPunct="1"/>
            <a:r>
              <a:rPr lang="zh-CN" altLang="zh-CN">
                <a:solidFill>
                  <a:srgbClr val="0000FF"/>
                </a:solidFill>
              </a:rPr>
              <a:t>图像文件</a:t>
            </a:r>
            <a:r>
              <a:rPr lang="zh-CN" altLang="en-US">
                <a:solidFill>
                  <a:srgbClr val="0000FF"/>
                </a:solidFill>
              </a:rPr>
              <a:t>格式例</a:t>
            </a:r>
            <a:r>
              <a:rPr lang="en-US" altLang="zh-CN">
                <a:solidFill>
                  <a:srgbClr val="0000FF"/>
                </a:solidFill>
              </a:rPr>
              <a:t>2</a:t>
            </a:r>
            <a:r>
              <a:rPr lang="zh-CN" altLang="en-US">
                <a:solidFill>
                  <a:srgbClr val="0000FF"/>
                </a:solidFill>
              </a:rPr>
              <a:t>：</a:t>
            </a:r>
            <a:r>
              <a:rPr lang="zh-CN" altLang="zh-CN"/>
              <a:t> GIF 图像</a:t>
            </a:r>
            <a:endParaRPr lang="zh-CN" altLang="en-US"/>
          </a:p>
        </p:txBody>
      </p:sp>
      <p:sp>
        <p:nvSpPr>
          <p:cNvPr id="202755" name="Rectangle 3">
            <a:extLst>
              <a:ext uri="{FF2B5EF4-FFF2-40B4-BE49-F238E27FC236}">
                <a16:creationId xmlns:a16="http://schemas.microsoft.com/office/drawing/2014/main" id="{3139BDCD-A714-4196-A304-564EF6693098}"/>
              </a:ext>
            </a:extLst>
          </p:cNvPr>
          <p:cNvSpPr>
            <a:spLocks noGrp="1" noChangeArrowheads="1"/>
          </p:cNvSpPr>
          <p:nvPr>
            <p:ph type="body" idx="1"/>
          </p:nvPr>
        </p:nvSpPr>
        <p:spPr>
          <a:xfrm>
            <a:off x="2101851" y="1266826"/>
            <a:ext cx="8385175" cy="2593975"/>
          </a:xfrm>
        </p:spPr>
        <p:txBody>
          <a:bodyPr/>
          <a:lstStyle/>
          <a:p>
            <a:pPr eaLnBrk="1" hangingPunct="1">
              <a:lnSpc>
                <a:spcPct val="120000"/>
              </a:lnSpc>
            </a:pPr>
            <a:r>
              <a:rPr lang="zh-CN" altLang="en-US" sz="2400"/>
              <a:t>颜色数目不超过</a:t>
            </a:r>
            <a:r>
              <a:rPr lang="en-US" altLang="zh-CN" sz="2400"/>
              <a:t>256</a:t>
            </a:r>
            <a:r>
              <a:rPr lang="zh-CN" altLang="en-US" sz="2400"/>
              <a:t>色 ，适合用作插图、剪贴画等色彩数要求不高的场合，</a:t>
            </a:r>
            <a:r>
              <a:rPr lang="zh-CN" altLang="en-US" sz="2400">
                <a:solidFill>
                  <a:schemeClr val="hlink"/>
                </a:solidFill>
              </a:rPr>
              <a:t>文件特别小</a:t>
            </a:r>
            <a:r>
              <a:rPr lang="zh-CN" altLang="en-US" sz="2400"/>
              <a:t>，适合网络传输</a:t>
            </a:r>
          </a:p>
          <a:p>
            <a:pPr eaLnBrk="1" hangingPunct="1">
              <a:lnSpc>
                <a:spcPct val="120000"/>
              </a:lnSpc>
            </a:pPr>
            <a:r>
              <a:rPr lang="en-US" altLang="zh-CN" sz="2400"/>
              <a:t>GIF</a:t>
            </a:r>
            <a:r>
              <a:rPr lang="zh-CN" altLang="en-US" sz="2400"/>
              <a:t>图像格式具有</a:t>
            </a:r>
            <a:r>
              <a:rPr lang="zh-CN" altLang="en-US" sz="2400">
                <a:solidFill>
                  <a:schemeClr val="hlink"/>
                </a:solidFill>
              </a:rPr>
              <a:t>累进显示</a:t>
            </a:r>
            <a:r>
              <a:rPr lang="zh-CN" altLang="en-US" sz="2400"/>
              <a:t>功能，适合网络浏览器观看 </a:t>
            </a:r>
          </a:p>
          <a:p>
            <a:pPr eaLnBrk="1" hangingPunct="1">
              <a:lnSpc>
                <a:spcPct val="120000"/>
              </a:lnSpc>
            </a:pPr>
            <a:r>
              <a:rPr lang="en-US" altLang="zh-CN" sz="2400"/>
              <a:t>GIF</a:t>
            </a:r>
            <a:r>
              <a:rPr lang="zh-CN" altLang="en-US" sz="2400"/>
              <a:t>图像格式能支持</a:t>
            </a:r>
            <a:r>
              <a:rPr lang="zh-CN" altLang="en-US" sz="2400">
                <a:solidFill>
                  <a:schemeClr val="hlink"/>
                </a:solidFill>
              </a:rPr>
              <a:t>透明背景</a:t>
            </a:r>
            <a:r>
              <a:rPr lang="zh-CN" altLang="en-US" sz="2400"/>
              <a:t>（</a:t>
            </a:r>
            <a:r>
              <a:rPr lang="en-US" altLang="zh-CN" sz="2400"/>
              <a:t>JPEG</a:t>
            </a:r>
            <a:r>
              <a:rPr lang="zh-CN" altLang="en-US" sz="2400"/>
              <a:t>不支持）</a:t>
            </a:r>
          </a:p>
          <a:p>
            <a:pPr eaLnBrk="1" hangingPunct="1">
              <a:lnSpc>
                <a:spcPct val="120000"/>
              </a:lnSpc>
            </a:pPr>
            <a:r>
              <a:rPr lang="en-US" altLang="zh-CN" sz="2400"/>
              <a:t>GIF</a:t>
            </a:r>
            <a:r>
              <a:rPr lang="zh-CN" altLang="en-US" sz="2400"/>
              <a:t>图像格式能支持</a:t>
            </a:r>
            <a:r>
              <a:rPr lang="zh-CN" altLang="en-US" sz="2400">
                <a:solidFill>
                  <a:schemeClr val="hlink"/>
                </a:solidFill>
              </a:rPr>
              <a:t>动画</a:t>
            </a:r>
          </a:p>
        </p:txBody>
      </p:sp>
      <p:pic>
        <p:nvPicPr>
          <p:cNvPr id="202756" name="Picture 4" descr="t1">
            <a:extLst>
              <a:ext uri="{FF2B5EF4-FFF2-40B4-BE49-F238E27FC236}">
                <a16:creationId xmlns:a16="http://schemas.microsoft.com/office/drawing/2014/main" id="{4E6B4FA5-83E1-494F-86AD-83C18F0EC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7913" y="3321050"/>
            <a:ext cx="211455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2757" name="Picture 5" descr="t2">
            <a:extLst>
              <a:ext uri="{FF2B5EF4-FFF2-40B4-BE49-F238E27FC236}">
                <a16:creationId xmlns:a16="http://schemas.microsoft.com/office/drawing/2014/main" id="{BDB1D482-8588-4F87-9202-9B6496FC22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7913" y="3321050"/>
            <a:ext cx="211455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2758" name="Picture 6" descr="t3">
            <a:extLst>
              <a:ext uri="{FF2B5EF4-FFF2-40B4-BE49-F238E27FC236}">
                <a16:creationId xmlns:a16="http://schemas.microsoft.com/office/drawing/2014/main" id="{CA8C1928-C066-4175-97EB-60086BB6F4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7913" y="3321050"/>
            <a:ext cx="211455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2759" name="Picture 7" descr="t4">
            <a:extLst>
              <a:ext uri="{FF2B5EF4-FFF2-40B4-BE49-F238E27FC236}">
                <a16:creationId xmlns:a16="http://schemas.microsoft.com/office/drawing/2014/main" id="{AAAA9C19-1965-45C8-BCDF-B005AE6FE0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27913" y="3321050"/>
            <a:ext cx="211455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2760" name="Picture 8" descr="t5">
            <a:extLst>
              <a:ext uri="{FF2B5EF4-FFF2-40B4-BE49-F238E27FC236}">
                <a16:creationId xmlns:a16="http://schemas.microsoft.com/office/drawing/2014/main" id="{F32F101F-568B-4DAB-BDC8-B1A1A733196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27913" y="3321050"/>
            <a:ext cx="211455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2761" name="Picture 9" descr="t6">
            <a:extLst>
              <a:ext uri="{FF2B5EF4-FFF2-40B4-BE49-F238E27FC236}">
                <a16:creationId xmlns:a16="http://schemas.microsoft.com/office/drawing/2014/main" id="{0DDFFCD9-15C7-4719-91B1-069547312E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27913" y="3321050"/>
            <a:ext cx="211455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2762" name="Group 10">
            <a:extLst>
              <a:ext uri="{FF2B5EF4-FFF2-40B4-BE49-F238E27FC236}">
                <a16:creationId xmlns:a16="http://schemas.microsoft.com/office/drawing/2014/main" id="{F3B58B3D-6EF2-46FE-9B4D-AAF998EB32C6}"/>
              </a:ext>
            </a:extLst>
          </p:cNvPr>
          <p:cNvGrpSpPr>
            <a:grpSpLocks/>
          </p:cNvGrpSpPr>
          <p:nvPr/>
        </p:nvGrpSpPr>
        <p:grpSpPr bwMode="auto">
          <a:xfrm>
            <a:off x="5303839" y="3860800"/>
            <a:ext cx="2524125" cy="2800350"/>
            <a:chOff x="2200" y="2387"/>
            <a:chExt cx="1590" cy="1764"/>
          </a:xfrm>
        </p:grpSpPr>
        <p:pic>
          <p:nvPicPr>
            <p:cNvPr id="77836" name="Picture 11" descr="背景透明GIF89A档">
              <a:extLst>
                <a:ext uri="{FF2B5EF4-FFF2-40B4-BE49-F238E27FC236}">
                  <a16:creationId xmlns:a16="http://schemas.microsoft.com/office/drawing/2014/main" id="{FFFEBEC5-9A66-4DB8-AC97-F32AFF1AEDA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72" y="2387"/>
              <a:ext cx="1318" cy="1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7" name="Text Box 12">
              <a:extLst>
                <a:ext uri="{FF2B5EF4-FFF2-40B4-BE49-F238E27FC236}">
                  <a16:creationId xmlns:a16="http://schemas.microsoft.com/office/drawing/2014/main" id="{1B9F8711-DDFD-42F2-A3BE-6A923B78D74B}"/>
                </a:ext>
              </a:extLst>
            </p:cNvPr>
            <p:cNvSpPr txBox="1">
              <a:spLocks noChangeArrowheads="1"/>
            </p:cNvSpPr>
            <p:nvPr/>
          </p:nvSpPr>
          <p:spPr bwMode="auto">
            <a:xfrm>
              <a:off x="2200" y="2840"/>
              <a:ext cx="317" cy="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zh-CN" altLang="en-US" sz="1800">
                  <a:solidFill>
                    <a:schemeClr val="hlink"/>
                  </a:solidFill>
                </a:rPr>
                <a:t>透明背景</a:t>
              </a:r>
            </a:p>
          </p:txBody>
        </p:sp>
      </p:grpSp>
      <p:pic>
        <p:nvPicPr>
          <p:cNvPr id="202765" name="Picture 13" descr="国庆GIF动画16.gif">
            <a:hlinkClick r:id="rId10"/>
            <a:extLst>
              <a:ext uri="{FF2B5EF4-FFF2-40B4-BE49-F238E27FC236}">
                <a16:creationId xmlns:a16="http://schemas.microsoft.com/office/drawing/2014/main" id="{296E0770-85A0-4B19-B129-5B1008DE4027}"/>
              </a:ext>
            </a:extLst>
          </p:cNvPr>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a:off x="2782889" y="4076701"/>
            <a:ext cx="1958975" cy="195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2755">
                                            <p:txEl>
                                              <p:pRg st="0" end="0"/>
                                            </p:txEl>
                                          </p:spTgt>
                                        </p:tgtEl>
                                        <p:attrNameLst>
                                          <p:attrName>style.visibility</p:attrName>
                                        </p:attrNameLst>
                                      </p:cBhvr>
                                      <p:to>
                                        <p:strVal val="visible"/>
                                      </p:to>
                                    </p:set>
                                    <p:anim calcmode="lin" valueType="num">
                                      <p:cBhvr additive="base">
                                        <p:cTn id="7" dur="500" fill="hold"/>
                                        <p:tgtEl>
                                          <p:spTgt spid="20275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0275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02755">
                                            <p:txEl>
                                              <p:pRg st="1" end="1"/>
                                            </p:txEl>
                                          </p:spTgt>
                                        </p:tgtEl>
                                        <p:attrNameLst>
                                          <p:attrName>style.visibility</p:attrName>
                                        </p:attrNameLst>
                                      </p:cBhvr>
                                      <p:to>
                                        <p:strVal val="visible"/>
                                      </p:to>
                                    </p:set>
                                    <p:anim calcmode="lin" valueType="num">
                                      <p:cBhvr additive="base">
                                        <p:cTn id="13" dur="500" fill="hold"/>
                                        <p:tgtEl>
                                          <p:spTgt spid="20275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0275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0275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20275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202758"/>
                                        </p:tgtEl>
                                        <p:attrNameLst>
                                          <p:attrName>style.visibility</p:attrName>
                                        </p:attrNameLst>
                                      </p:cBhvr>
                                      <p:to>
                                        <p:strVal val="visible"/>
                                      </p:to>
                                    </p:set>
                                  </p:childTnLst>
                                  <p:subTnLst>
                                    <p:set>
                                      <p:cBhvr override="childStyle">
                                        <p:cTn dur="1" fill="hold" display="0" masterRel="nextClick" afterEffect="1"/>
                                        <p:tgtEl>
                                          <p:spTgt spid="202758"/>
                                        </p:tgtEl>
                                        <p:attrNameLst>
                                          <p:attrName>style.visibility</p:attrName>
                                        </p:attrNameLst>
                                      </p:cBhvr>
                                      <p:to>
                                        <p:strVal val="hidden"/>
                                      </p:to>
                                    </p:set>
                                  </p:sub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202759"/>
                                        </p:tgtEl>
                                        <p:attrNameLst>
                                          <p:attrName>style.visibility</p:attrName>
                                        </p:attrNameLst>
                                      </p:cBhvr>
                                      <p:to>
                                        <p:strVal val="visible"/>
                                      </p:to>
                                    </p:set>
                                  </p:childTnLst>
                                  <p:subTnLst>
                                    <p:set>
                                      <p:cBhvr override="childStyle">
                                        <p:cTn dur="1" fill="hold" display="0" masterRel="nextClick" afterEffect="1"/>
                                        <p:tgtEl>
                                          <p:spTgt spid="202759"/>
                                        </p:tgtEl>
                                        <p:attrNameLst>
                                          <p:attrName>style.visibility</p:attrName>
                                        </p:attrNameLst>
                                      </p:cBhvr>
                                      <p:to>
                                        <p:strVal val="hidden"/>
                                      </p:to>
                                    </p:set>
                                  </p:sub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202760"/>
                                        </p:tgtEl>
                                        <p:attrNameLst>
                                          <p:attrName>style.visibility</p:attrName>
                                        </p:attrNameLst>
                                      </p:cBhvr>
                                      <p:to>
                                        <p:strVal val="visible"/>
                                      </p:to>
                                    </p:set>
                                  </p:childTnLst>
                                  <p:subTnLst>
                                    <p:set>
                                      <p:cBhvr override="childStyle">
                                        <p:cTn dur="1" fill="hold" display="0" masterRel="nextClick" afterEffect="1"/>
                                        <p:tgtEl>
                                          <p:spTgt spid="202760"/>
                                        </p:tgtEl>
                                        <p:attrNameLst>
                                          <p:attrName>style.visibility</p:attrName>
                                        </p:attrNameLst>
                                      </p:cBhvr>
                                      <p:to>
                                        <p:strVal val="hidden"/>
                                      </p:to>
                                    </p:set>
                                  </p:sub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202761"/>
                                        </p:tgtEl>
                                        <p:attrNameLst>
                                          <p:attrName>style.visibility</p:attrName>
                                        </p:attrNameLst>
                                      </p:cBhvr>
                                      <p:to>
                                        <p:strVal val="visible"/>
                                      </p:to>
                                    </p:set>
                                  </p:childTnLst>
                                  <p:subTnLst>
                                    <p:set>
                                      <p:cBhvr override="childStyle">
                                        <p:cTn dur="1" fill="hold" display="0" masterRel="nextClick" afterEffect="1"/>
                                        <p:tgtEl>
                                          <p:spTgt spid="202761"/>
                                        </p:tgtEl>
                                        <p:attrNameLst>
                                          <p:attrName>style.visibility</p:attrName>
                                        </p:attrNameLst>
                                      </p:cBhvr>
                                      <p:to>
                                        <p:strVal val="hidden"/>
                                      </p:to>
                                    </p:set>
                                  </p:sub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02755">
                                            <p:txEl>
                                              <p:pRg st="2" end="2"/>
                                            </p:txEl>
                                          </p:spTgt>
                                        </p:tgtEl>
                                        <p:attrNameLst>
                                          <p:attrName>style.visibility</p:attrName>
                                        </p:attrNameLst>
                                      </p:cBhvr>
                                      <p:to>
                                        <p:strVal val="visible"/>
                                      </p:to>
                                    </p:set>
                                    <p:anim calcmode="lin" valueType="num">
                                      <p:cBhvr additive="base">
                                        <p:cTn id="43" dur="500" fill="hold"/>
                                        <p:tgtEl>
                                          <p:spTgt spid="202755">
                                            <p:txEl>
                                              <p:pRg st="2" end="2"/>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20275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202762"/>
                                        </p:tgtEl>
                                        <p:attrNameLst>
                                          <p:attrName>style.visibility</p:attrName>
                                        </p:attrNameLst>
                                      </p:cBhvr>
                                      <p:to>
                                        <p:strVal val="visible"/>
                                      </p:to>
                                    </p:set>
                                    <p:anim calcmode="lin" valueType="num">
                                      <p:cBhvr additive="base">
                                        <p:cTn id="49" dur="500" fill="hold"/>
                                        <p:tgtEl>
                                          <p:spTgt spid="202762"/>
                                        </p:tgtEl>
                                        <p:attrNameLst>
                                          <p:attrName>ppt_x</p:attrName>
                                        </p:attrNameLst>
                                      </p:cBhvr>
                                      <p:tavLst>
                                        <p:tav tm="0">
                                          <p:val>
                                            <p:strVal val="#ppt_x"/>
                                          </p:val>
                                        </p:tav>
                                        <p:tav tm="100000">
                                          <p:val>
                                            <p:strVal val="#ppt_x"/>
                                          </p:val>
                                        </p:tav>
                                      </p:tavLst>
                                    </p:anim>
                                    <p:anim calcmode="lin" valueType="num">
                                      <p:cBhvr additive="base">
                                        <p:cTn id="50" dur="500" fill="hold"/>
                                        <p:tgtEl>
                                          <p:spTgt spid="202762"/>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202755">
                                            <p:txEl>
                                              <p:pRg st="3" end="3"/>
                                            </p:txEl>
                                          </p:spTgt>
                                        </p:tgtEl>
                                        <p:attrNameLst>
                                          <p:attrName>style.visibility</p:attrName>
                                        </p:attrNameLst>
                                      </p:cBhvr>
                                      <p:to>
                                        <p:strVal val="visible"/>
                                      </p:to>
                                    </p:set>
                                    <p:anim calcmode="lin" valueType="num">
                                      <p:cBhvr additive="base">
                                        <p:cTn id="55" dur="500" fill="hold"/>
                                        <p:tgtEl>
                                          <p:spTgt spid="202755">
                                            <p:txEl>
                                              <p:pRg st="3" end="3"/>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202755">
                                            <p:txEl>
                                              <p:pRg st="3" end="3"/>
                                            </p:txEl>
                                          </p:spTgt>
                                        </p:tgtEl>
                                        <p:attrNameLst>
                                          <p:attrName>ppt_y</p:attrName>
                                        </p:attrNameLst>
                                      </p:cBhvr>
                                      <p:tavLst>
                                        <p:tav tm="0">
                                          <p:val>
                                            <p:strVal val="#ppt_y"/>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202765"/>
                                        </p:tgtEl>
                                        <p:attrNameLst>
                                          <p:attrName>style.visibility</p:attrName>
                                        </p:attrNameLst>
                                      </p:cBhvr>
                                      <p:to>
                                        <p:strVal val="visible"/>
                                      </p:to>
                                    </p:set>
                                    <p:anim calcmode="lin" valueType="num">
                                      <p:cBhvr additive="base">
                                        <p:cTn id="59" dur="500" fill="hold"/>
                                        <p:tgtEl>
                                          <p:spTgt spid="202765"/>
                                        </p:tgtEl>
                                        <p:attrNameLst>
                                          <p:attrName>ppt_x</p:attrName>
                                        </p:attrNameLst>
                                      </p:cBhvr>
                                      <p:tavLst>
                                        <p:tav tm="0">
                                          <p:val>
                                            <p:strVal val="#ppt_x"/>
                                          </p:val>
                                        </p:tav>
                                        <p:tav tm="100000">
                                          <p:val>
                                            <p:strVal val="#ppt_x"/>
                                          </p:val>
                                        </p:tav>
                                      </p:tavLst>
                                    </p:anim>
                                    <p:anim calcmode="lin" valueType="num">
                                      <p:cBhvr additive="base">
                                        <p:cTn id="60" dur="500" fill="hold"/>
                                        <p:tgtEl>
                                          <p:spTgt spid="2027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55" grpId="0" build="p"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8E5C8BDF-DF67-4E70-B393-7902955C591C}"/>
              </a:ext>
            </a:extLst>
          </p:cNvPr>
          <p:cNvSpPr>
            <a:spLocks noGrp="1" noChangeArrowheads="1"/>
          </p:cNvSpPr>
          <p:nvPr>
            <p:ph type="title"/>
          </p:nvPr>
        </p:nvSpPr>
        <p:spPr/>
        <p:txBody>
          <a:bodyPr/>
          <a:lstStyle/>
          <a:p>
            <a:pPr eaLnBrk="1" hangingPunct="1"/>
            <a:r>
              <a:rPr lang="zh-CN" altLang="zh-CN">
                <a:solidFill>
                  <a:srgbClr val="0000FF"/>
                </a:solidFill>
              </a:rPr>
              <a:t>图像文件</a:t>
            </a:r>
            <a:r>
              <a:rPr lang="zh-CN" altLang="en-US">
                <a:solidFill>
                  <a:srgbClr val="0000FF"/>
                </a:solidFill>
              </a:rPr>
              <a:t>格式例</a:t>
            </a:r>
            <a:r>
              <a:rPr lang="en-US" altLang="zh-CN">
                <a:solidFill>
                  <a:srgbClr val="0000FF"/>
                </a:solidFill>
              </a:rPr>
              <a:t>3</a:t>
            </a:r>
            <a:r>
              <a:rPr lang="zh-CN" altLang="en-US">
                <a:solidFill>
                  <a:srgbClr val="0000FF"/>
                </a:solidFill>
              </a:rPr>
              <a:t>：</a:t>
            </a:r>
            <a:r>
              <a:rPr lang="en-US" altLang="zh-CN"/>
              <a:t>JPEG</a:t>
            </a:r>
            <a:r>
              <a:rPr lang="zh-CN" altLang="zh-CN"/>
              <a:t>图像</a:t>
            </a:r>
            <a:endParaRPr lang="zh-CN" altLang="en-US"/>
          </a:p>
        </p:txBody>
      </p:sp>
      <p:sp>
        <p:nvSpPr>
          <p:cNvPr id="204803" name="Rectangle 3">
            <a:extLst>
              <a:ext uri="{FF2B5EF4-FFF2-40B4-BE49-F238E27FC236}">
                <a16:creationId xmlns:a16="http://schemas.microsoft.com/office/drawing/2014/main" id="{2011A0DE-77BC-4D16-8AF3-44EEB2434DE2}"/>
              </a:ext>
            </a:extLst>
          </p:cNvPr>
          <p:cNvSpPr>
            <a:spLocks noGrp="1" noChangeArrowheads="1"/>
          </p:cNvSpPr>
          <p:nvPr>
            <p:ph type="body" idx="1"/>
          </p:nvPr>
        </p:nvSpPr>
        <p:spPr>
          <a:xfrm>
            <a:off x="623392" y="1124744"/>
            <a:ext cx="10513167" cy="4968552"/>
          </a:xfrm>
        </p:spPr>
        <p:txBody>
          <a:bodyPr/>
          <a:lstStyle/>
          <a:p>
            <a:pPr eaLnBrk="1" hangingPunct="1">
              <a:lnSpc>
                <a:spcPct val="120000"/>
              </a:lnSpc>
            </a:pPr>
            <a:r>
              <a:rPr lang="en-US" altLang="zh-CN" dirty="0"/>
              <a:t>JPEG</a:t>
            </a:r>
            <a:r>
              <a:rPr lang="zh-CN" altLang="en-US" dirty="0"/>
              <a:t>是静止图像数据压缩编码的国际标准，采用</a:t>
            </a:r>
            <a:r>
              <a:rPr lang="en-US" altLang="zh-CN" dirty="0"/>
              <a:t>JPEG</a:t>
            </a:r>
            <a:r>
              <a:rPr lang="zh-CN" altLang="en-US" dirty="0"/>
              <a:t>标准的图像文件扩展名是 </a:t>
            </a:r>
            <a:r>
              <a:rPr lang="en-US" altLang="zh-CN" dirty="0"/>
              <a:t>.jpg</a:t>
            </a:r>
          </a:p>
          <a:p>
            <a:pPr eaLnBrk="1" hangingPunct="1">
              <a:lnSpc>
                <a:spcPct val="120000"/>
              </a:lnSpc>
            </a:pPr>
            <a:r>
              <a:rPr lang="en-US" altLang="zh-CN" dirty="0"/>
              <a:t>JPEG</a:t>
            </a:r>
            <a:r>
              <a:rPr lang="zh-CN" altLang="en-US" dirty="0"/>
              <a:t>特别适合各种连续色调的彩色或灰度图像，在计算机和数码相机中已得到广泛应用 </a:t>
            </a:r>
          </a:p>
          <a:p>
            <a:pPr eaLnBrk="1" hangingPunct="1">
              <a:lnSpc>
                <a:spcPct val="120000"/>
              </a:lnSpc>
            </a:pPr>
            <a:r>
              <a:rPr lang="en-US" altLang="zh-CN" dirty="0"/>
              <a:t>JPEG</a:t>
            </a:r>
            <a:r>
              <a:rPr lang="zh-CN" altLang="en-US" dirty="0"/>
              <a:t>的最新标准是</a:t>
            </a:r>
            <a:r>
              <a:rPr lang="en-US" altLang="zh-CN" dirty="0"/>
              <a:t>JPEG2000</a:t>
            </a:r>
            <a:r>
              <a:rPr lang="zh-CN" altLang="en-US" dirty="0"/>
              <a:t>（图像文件扩展名是 </a:t>
            </a:r>
            <a:r>
              <a:rPr lang="en-US" altLang="zh-CN" dirty="0"/>
              <a:t>.jp2 </a:t>
            </a:r>
            <a:r>
              <a:rPr lang="zh-CN" altLang="en-US" dirty="0"/>
              <a:t>），它采用更先进的技术，可取得更好的效果</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4803">
                                            <p:txEl>
                                              <p:pRg st="0" end="0"/>
                                            </p:txEl>
                                          </p:spTgt>
                                        </p:tgtEl>
                                        <p:attrNameLst>
                                          <p:attrName>style.visibility</p:attrName>
                                        </p:attrNameLst>
                                      </p:cBhvr>
                                      <p:to>
                                        <p:strVal val="visible"/>
                                      </p:to>
                                    </p:set>
                                    <p:animEffect transition="in" filter="blinds(horizontal)">
                                      <p:cBhvr>
                                        <p:cTn id="7" dur="500"/>
                                        <p:tgtEl>
                                          <p:spTgt spid="20480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4803">
                                            <p:txEl>
                                              <p:pRg st="1" end="1"/>
                                            </p:txEl>
                                          </p:spTgt>
                                        </p:tgtEl>
                                        <p:attrNameLst>
                                          <p:attrName>style.visibility</p:attrName>
                                        </p:attrNameLst>
                                      </p:cBhvr>
                                      <p:to>
                                        <p:strVal val="visible"/>
                                      </p:to>
                                    </p:set>
                                    <p:animEffect transition="in" filter="blinds(horizontal)">
                                      <p:cBhvr>
                                        <p:cTn id="12" dur="500"/>
                                        <p:tgtEl>
                                          <p:spTgt spid="20480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04803">
                                            <p:txEl>
                                              <p:pRg st="2" end="2"/>
                                            </p:txEl>
                                          </p:spTgt>
                                        </p:tgtEl>
                                        <p:attrNameLst>
                                          <p:attrName>style.visibility</p:attrName>
                                        </p:attrNameLst>
                                      </p:cBhvr>
                                      <p:to>
                                        <p:strVal val="visible"/>
                                      </p:to>
                                    </p:set>
                                    <p:animEffect transition="in" filter="blinds(horizontal)">
                                      <p:cBhvr>
                                        <p:cTn id="17" dur="500"/>
                                        <p:tgtEl>
                                          <p:spTgt spid="20480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0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823FBE0D-1237-48F6-BCA1-4759C783829E}"/>
              </a:ext>
            </a:extLst>
          </p:cNvPr>
          <p:cNvSpPr>
            <a:spLocks noGrp="1" noChangeArrowheads="1"/>
          </p:cNvSpPr>
          <p:nvPr>
            <p:ph type="title"/>
          </p:nvPr>
        </p:nvSpPr>
        <p:spPr/>
        <p:txBody>
          <a:bodyPr/>
          <a:lstStyle/>
          <a:p>
            <a:pPr eaLnBrk="1" hangingPunct="1"/>
            <a:r>
              <a:rPr lang="zh-CN" altLang="en-US"/>
              <a:t>数字图象处理：目的与内容</a:t>
            </a:r>
          </a:p>
        </p:txBody>
      </p:sp>
      <p:sp>
        <p:nvSpPr>
          <p:cNvPr id="80899" name="Rectangle 3">
            <a:extLst>
              <a:ext uri="{FF2B5EF4-FFF2-40B4-BE49-F238E27FC236}">
                <a16:creationId xmlns:a16="http://schemas.microsoft.com/office/drawing/2014/main" id="{9780E024-ABC4-4DF5-B09D-150C145431FC}"/>
              </a:ext>
            </a:extLst>
          </p:cNvPr>
          <p:cNvSpPr>
            <a:spLocks noGrp="1" noChangeArrowheads="1"/>
          </p:cNvSpPr>
          <p:nvPr>
            <p:ph type="body" idx="1"/>
          </p:nvPr>
        </p:nvSpPr>
        <p:spPr/>
        <p:txBody>
          <a:bodyPr/>
          <a:lstStyle/>
          <a:p>
            <a:pPr algn="just" eaLnBrk="1" hangingPunct="1">
              <a:lnSpc>
                <a:spcPct val="110000"/>
              </a:lnSpc>
            </a:pPr>
            <a:r>
              <a:rPr lang="zh-CN" altLang="en-US" sz="2400">
                <a:solidFill>
                  <a:srgbClr val="FF0033"/>
                </a:solidFill>
                <a:latin typeface="宋体" panose="02010600030101010101" pitchFamily="2" charset="-122"/>
              </a:rPr>
              <a:t>目的</a:t>
            </a:r>
            <a:r>
              <a:rPr lang="zh-CN" altLang="en-US" sz="2400">
                <a:latin typeface="宋体" panose="02010600030101010101" pitchFamily="2" charset="-122"/>
              </a:rPr>
              <a:t>：</a:t>
            </a:r>
            <a:endParaRPr lang="zh-CN" altLang="en-US" sz="2400">
              <a:latin typeface="宋体" panose="02010600030101010101" pitchFamily="2" charset="-122"/>
              <a:cs typeface="Times New Roman" panose="02020603050405020304" pitchFamily="18" charset="0"/>
            </a:endParaRPr>
          </a:p>
          <a:p>
            <a:pPr lvl="1" algn="just" eaLnBrk="1" hangingPunct="1">
              <a:lnSpc>
                <a:spcPct val="110000"/>
              </a:lnSpc>
              <a:buFont typeface="Wingdings" panose="05000000000000000000" pitchFamily="2" charset="2"/>
              <a:buNone/>
            </a:pPr>
            <a:r>
              <a:rPr lang="en-US" altLang="zh-CN" sz="2400">
                <a:latin typeface="宋体" panose="02010600030101010101" pitchFamily="2" charset="-122"/>
                <a:cs typeface="Times New Roman" panose="02020603050405020304" pitchFamily="18" charset="0"/>
              </a:rPr>
              <a:t>(1) </a:t>
            </a:r>
            <a:r>
              <a:rPr lang="zh-CN" altLang="en-US" sz="2400">
                <a:latin typeface="宋体" panose="02010600030101010101" pitchFamily="2" charset="-122"/>
              </a:rPr>
              <a:t>提高图像的视觉质量</a:t>
            </a:r>
            <a:endParaRPr lang="zh-CN" altLang="en-US" sz="2400">
              <a:latin typeface="宋体" panose="02010600030101010101" pitchFamily="2" charset="-122"/>
              <a:cs typeface="Times New Roman" panose="02020603050405020304" pitchFamily="18" charset="0"/>
            </a:endParaRPr>
          </a:p>
          <a:p>
            <a:pPr lvl="1" algn="just" eaLnBrk="1" hangingPunct="1">
              <a:lnSpc>
                <a:spcPct val="110000"/>
              </a:lnSpc>
              <a:buFont typeface="Wingdings" panose="05000000000000000000" pitchFamily="2" charset="2"/>
              <a:buNone/>
            </a:pPr>
            <a:r>
              <a:rPr lang="en-US" altLang="zh-CN" sz="2400">
                <a:latin typeface="宋体" panose="02010600030101010101" pitchFamily="2" charset="-122"/>
                <a:cs typeface="Times New Roman" panose="02020603050405020304" pitchFamily="18" charset="0"/>
              </a:rPr>
              <a:t>(2) </a:t>
            </a:r>
            <a:r>
              <a:rPr lang="zh-CN" altLang="en-US" sz="2400">
                <a:latin typeface="宋体" panose="02010600030101010101" pitchFamily="2" charset="-122"/>
                <a:cs typeface="Times New Roman" panose="02020603050405020304" pitchFamily="18" charset="0"/>
              </a:rPr>
              <a:t>恢复</a:t>
            </a:r>
            <a:r>
              <a:rPr lang="zh-CN" altLang="en-US" sz="2400">
                <a:latin typeface="宋体" panose="02010600030101010101" pitchFamily="2" charset="-122"/>
              </a:rPr>
              <a:t>与重建有失真和畸变的图像</a:t>
            </a:r>
            <a:endParaRPr lang="zh-CN" altLang="en-US" sz="2400">
              <a:latin typeface="宋体" panose="02010600030101010101" pitchFamily="2" charset="-122"/>
              <a:cs typeface="Times New Roman" panose="02020603050405020304" pitchFamily="18" charset="0"/>
            </a:endParaRPr>
          </a:p>
          <a:p>
            <a:pPr lvl="1" algn="just" eaLnBrk="1" hangingPunct="1">
              <a:lnSpc>
                <a:spcPct val="110000"/>
              </a:lnSpc>
              <a:buFont typeface="Wingdings" panose="05000000000000000000" pitchFamily="2" charset="2"/>
              <a:buNone/>
            </a:pPr>
            <a:r>
              <a:rPr lang="en-US" altLang="zh-CN" sz="2400">
                <a:latin typeface="宋体" panose="02010600030101010101" pitchFamily="2" charset="-122"/>
                <a:cs typeface="Times New Roman" panose="02020603050405020304" pitchFamily="18" charset="0"/>
              </a:rPr>
              <a:t>(3) </a:t>
            </a:r>
            <a:r>
              <a:rPr lang="zh-CN" altLang="en-US" sz="2400">
                <a:latin typeface="宋体" panose="02010600030101010101" pitchFamily="2" charset="-122"/>
              </a:rPr>
              <a:t>图像分析，包括：图像的分类、识别和理解等</a:t>
            </a:r>
            <a:endParaRPr lang="zh-CN" altLang="en-US" sz="2400">
              <a:latin typeface="宋体" panose="02010600030101010101" pitchFamily="2" charset="-122"/>
              <a:cs typeface="Times New Roman" panose="02020603050405020304" pitchFamily="18" charset="0"/>
            </a:endParaRPr>
          </a:p>
          <a:p>
            <a:pPr lvl="1" algn="just" eaLnBrk="1" hangingPunct="1">
              <a:lnSpc>
                <a:spcPct val="110000"/>
              </a:lnSpc>
              <a:buFont typeface="Wingdings" panose="05000000000000000000" pitchFamily="2" charset="2"/>
              <a:buNone/>
            </a:pPr>
            <a:r>
              <a:rPr lang="en-US" altLang="zh-CN" sz="2400">
                <a:latin typeface="宋体" panose="02010600030101010101" pitchFamily="2" charset="-122"/>
                <a:cs typeface="Times New Roman" panose="02020603050405020304" pitchFamily="18" charset="0"/>
              </a:rPr>
              <a:t>(4) </a:t>
            </a:r>
            <a:r>
              <a:rPr lang="zh-CN" altLang="en-US" sz="2400">
                <a:latin typeface="宋体" panose="02010600030101010101" pitchFamily="2" charset="-122"/>
              </a:rPr>
              <a:t>图像数据的变换、编码和数据压缩</a:t>
            </a:r>
          </a:p>
          <a:p>
            <a:pPr lvl="1" algn="just" eaLnBrk="1" hangingPunct="1">
              <a:lnSpc>
                <a:spcPct val="110000"/>
              </a:lnSpc>
              <a:buFont typeface="Wingdings" panose="05000000000000000000" pitchFamily="2" charset="2"/>
              <a:buNone/>
            </a:pPr>
            <a:r>
              <a:rPr lang="en-US" altLang="zh-CN" sz="2500">
                <a:latin typeface="宋体" panose="02010600030101010101" pitchFamily="2" charset="-122"/>
                <a:cs typeface="Times New Roman" panose="02020603050405020304" pitchFamily="18" charset="0"/>
              </a:rPr>
              <a:t>(5) </a:t>
            </a:r>
            <a:r>
              <a:rPr lang="zh-CN" altLang="en-US" sz="2400">
                <a:latin typeface="宋体" panose="02010600030101010101" pitchFamily="2" charset="-122"/>
              </a:rPr>
              <a:t>图像的存储、管理与检索</a:t>
            </a:r>
          </a:p>
          <a:p>
            <a:pPr lvl="1" algn="just" eaLnBrk="1" hangingPunct="1">
              <a:lnSpc>
                <a:spcPct val="110000"/>
              </a:lnSpc>
              <a:buFont typeface="Wingdings" panose="05000000000000000000" pitchFamily="2" charset="2"/>
              <a:buNone/>
            </a:pPr>
            <a:r>
              <a:rPr lang="en-US" altLang="zh-CN" sz="2500">
                <a:latin typeface="宋体" panose="02010600030101010101" pitchFamily="2" charset="-122"/>
                <a:cs typeface="Times New Roman" panose="02020603050405020304" pitchFamily="18" charset="0"/>
              </a:rPr>
              <a:t>(6) </a:t>
            </a:r>
            <a:r>
              <a:rPr lang="zh-CN" altLang="en-US" sz="2400">
                <a:latin typeface="宋体" panose="02010600030101010101" pitchFamily="2" charset="-122"/>
              </a:rPr>
              <a:t>图像内容与知识产权的保护</a:t>
            </a:r>
            <a:r>
              <a:rPr lang="zh-CN" altLang="en-US" sz="2400"/>
              <a:t> </a:t>
            </a:r>
          </a:p>
          <a:p>
            <a:pPr algn="just" eaLnBrk="1" hangingPunct="1">
              <a:lnSpc>
                <a:spcPct val="110000"/>
              </a:lnSpc>
            </a:pPr>
            <a:r>
              <a:rPr lang="zh-CN" altLang="en-US" sz="2400">
                <a:solidFill>
                  <a:srgbClr val="FF0033"/>
                </a:solidFill>
                <a:latin typeface="宋体" panose="02010600030101010101" pitchFamily="2" charset="-122"/>
              </a:rPr>
              <a:t>内容</a:t>
            </a:r>
            <a:r>
              <a:rPr lang="zh-CN" altLang="en-US" sz="2400">
                <a:latin typeface="宋体" panose="02010600030101010101" pitchFamily="2" charset="-122"/>
              </a:rPr>
              <a:t>：</a:t>
            </a:r>
          </a:p>
          <a:p>
            <a:pPr lvl="1" algn="just" eaLnBrk="1" hangingPunct="1">
              <a:lnSpc>
                <a:spcPct val="110000"/>
              </a:lnSpc>
            </a:pPr>
            <a:r>
              <a:rPr lang="zh-CN" altLang="en-US" sz="2200">
                <a:latin typeface="宋体" panose="02010600030101010101" pitchFamily="2" charset="-122"/>
              </a:rPr>
              <a:t>去噪、增强、复原、分割、提取特征、压缩、存储、检索等</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804ECEBA-A2E8-4CAF-9924-3DC0E041401A}"/>
              </a:ext>
            </a:extLst>
          </p:cNvPr>
          <p:cNvSpPr>
            <a:spLocks noGrp="1" noChangeArrowheads="1"/>
          </p:cNvSpPr>
          <p:nvPr>
            <p:ph type="title"/>
          </p:nvPr>
        </p:nvSpPr>
        <p:spPr/>
        <p:txBody>
          <a:bodyPr/>
          <a:lstStyle/>
          <a:p>
            <a:pPr eaLnBrk="1" hangingPunct="1"/>
            <a:r>
              <a:rPr lang="zh-CN" altLang="en-US"/>
              <a:t>数字图像处理的应用</a:t>
            </a:r>
          </a:p>
        </p:txBody>
      </p:sp>
      <p:sp>
        <p:nvSpPr>
          <p:cNvPr id="81923" name="Rectangle 3">
            <a:extLst>
              <a:ext uri="{FF2B5EF4-FFF2-40B4-BE49-F238E27FC236}">
                <a16:creationId xmlns:a16="http://schemas.microsoft.com/office/drawing/2014/main" id="{AB35D8E2-FEA8-4BDA-98CA-C1E61342BEB9}"/>
              </a:ext>
            </a:extLst>
          </p:cNvPr>
          <p:cNvSpPr>
            <a:spLocks noGrp="1" noChangeArrowheads="1"/>
          </p:cNvSpPr>
          <p:nvPr>
            <p:ph type="body" idx="1"/>
          </p:nvPr>
        </p:nvSpPr>
        <p:spPr>
          <a:xfrm>
            <a:off x="2174875" y="1266826"/>
            <a:ext cx="4699000" cy="5114925"/>
          </a:xfrm>
        </p:spPr>
        <p:txBody>
          <a:bodyPr/>
          <a:lstStyle/>
          <a:p>
            <a:pPr algn="just" eaLnBrk="1" hangingPunct="1">
              <a:lnSpc>
                <a:spcPct val="120000"/>
              </a:lnSpc>
              <a:buFont typeface="Wingdings" panose="05000000000000000000" pitchFamily="2" charset="2"/>
              <a:buNone/>
            </a:pPr>
            <a:r>
              <a:rPr lang="en-US" altLang="zh-CN" sz="2400">
                <a:cs typeface="Times New Roman" panose="02020603050405020304" pitchFamily="18" charset="0"/>
              </a:rPr>
              <a:t>(1) </a:t>
            </a:r>
            <a:r>
              <a:rPr lang="zh-CN" altLang="en-US" sz="2400"/>
              <a:t>图像通信，包括图像传输、电视电话、电视会议等。</a:t>
            </a:r>
            <a:endParaRPr lang="zh-CN" altLang="en-US" sz="2400">
              <a:cs typeface="Times New Roman" panose="02020603050405020304" pitchFamily="18" charset="0"/>
            </a:endParaRPr>
          </a:p>
          <a:p>
            <a:pPr algn="just" eaLnBrk="1" hangingPunct="1">
              <a:lnSpc>
                <a:spcPct val="120000"/>
              </a:lnSpc>
              <a:buFont typeface="Wingdings" panose="05000000000000000000" pitchFamily="2" charset="2"/>
              <a:buNone/>
            </a:pPr>
            <a:r>
              <a:rPr lang="en-US" altLang="zh-CN" sz="2400">
                <a:cs typeface="Times New Roman" panose="02020603050405020304" pitchFamily="18" charset="0"/>
              </a:rPr>
              <a:t>(2)  </a:t>
            </a:r>
            <a:r>
              <a:rPr lang="zh-CN" altLang="en-US" sz="2400"/>
              <a:t>遥感</a:t>
            </a:r>
            <a:endParaRPr lang="zh-CN" altLang="en-US" sz="2400">
              <a:cs typeface="Times New Roman" panose="02020603050405020304" pitchFamily="18" charset="0"/>
            </a:endParaRPr>
          </a:p>
          <a:p>
            <a:pPr algn="just" eaLnBrk="1" hangingPunct="1">
              <a:lnSpc>
                <a:spcPct val="120000"/>
              </a:lnSpc>
              <a:buFont typeface="Wingdings" panose="05000000000000000000" pitchFamily="2" charset="2"/>
              <a:buNone/>
            </a:pPr>
            <a:r>
              <a:rPr lang="en-US" altLang="zh-CN" sz="2400">
                <a:cs typeface="Times New Roman" panose="02020603050405020304" pitchFamily="18" charset="0"/>
              </a:rPr>
              <a:t>(3)  </a:t>
            </a:r>
            <a:r>
              <a:rPr lang="zh-CN" altLang="en-US" sz="2400"/>
              <a:t>医疗诊断</a:t>
            </a:r>
            <a:endParaRPr lang="zh-CN" altLang="en-US" sz="2400">
              <a:cs typeface="Times New Roman" panose="02020603050405020304" pitchFamily="18" charset="0"/>
            </a:endParaRPr>
          </a:p>
          <a:p>
            <a:pPr algn="just" eaLnBrk="1" hangingPunct="1">
              <a:lnSpc>
                <a:spcPct val="120000"/>
              </a:lnSpc>
              <a:buFont typeface="Wingdings" panose="05000000000000000000" pitchFamily="2" charset="2"/>
              <a:buNone/>
            </a:pPr>
            <a:r>
              <a:rPr lang="en-US" altLang="zh-CN" sz="2400">
                <a:cs typeface="Times New Roman" panose="02020603050405020304" pitchFamily="18" charset="0"/>
              </a:rPr>
              <a:t>(4) </a:t>
            </a:r>
            <a:r>
              <a:rPr lang="zh-CN" altLang="en-US" sz="2400"/>
              <a:t>工业生产中的应用，如产品质量检测，生产过程自动控制等</a:t>
            </a:r>
            <a:endParaRPr lang="zh-CN" altLang="en-US" sz="2400">
              <a:cs typeface="Times New Roman" panose="02020603050405020304" pitchFamily="18" charset="0"/>
            </a:endParaRPr>
          </a:p>
          <a:p>
            <a:pPr algn="just" eaLnBrk="1" hangingPunct="1">
              <a:lnSpc>
                <a:spcPct val="120000"/>
              </a:lnSpc>
              <a:buFont typeface="Wingdings" panose="05000000000000000000" pitchFamily="2" charset="2"/>
              <a:buNone/>
            </a:pPr>
            <a:r>
              <a:rPr lang="en-US" altLang="zh-CN" sz="2400">
                <a:cs typeface="Times New Roman" panose="02020603050405020304" pitchFamily="18" charset="0"/>
              </a:rPr>
              <a:t>(5)  </a:t>
            </a:r>
            <a:r>
              <a:rPr lang="zh-CN" altLang="en-US" sz="2400"/>
              <a:t>机器人视觉</a:t>
            </a:r>
          </a:p>
          <a:p>
            <a:pPr algn="just" eaLnBrk="1" hangingPunct="1">
              <a:lnSpc>
                <a:spcPct val="120000"/>
              </a:lnSpc>
              <a:buFont typeface="Wingdings" panose="05000000000000000000" pitchFamily="2" charset="2"/>
              <a:buNone/>
            </a:pPr>
            <a:r>
              <a:rPr lang="en-US" altLang="zh-CN" sz="2400"/>
              <a:t>(6) </a:t>
            </a:r>
            <a:r>
              <a:rPr lang="zh-CN" altLang="en-US" sz="2400"/>
              <a:t>军事、公安、档案管理等其他方面的应用</a:t>
            </a:r>
          </a:p>
        </p:txBody>
      </p:sp>
      <p:grpSp>
        <p:nvGrpSpPr>
          <p:cNvPr id="81924" name="Group 4">
            <a:extLst>
              <a:ext uri="{FF2B5EF4-FFF2-40B4-BE49-F238E27FC236}">
                <a16:creationId xmlns:a16="http://schemas.microsoft.com/office/drawing/2014/main" id="{7DB933EC-2014-4571-AD48-FCCF03DFBED2}"/>
              </a:ext>
            </a:extLst>
          </p:cNvPr>
          <p:cNvGrpSpPr>
            <a:grpSpLocks/>
          </p:cNvGrpSpPr>
          <p:nvPr/>
        </p:nvGrpSpPr>
        <p:grpSpPr bwMode="auto">
          <a:xfrm>
            <a:off x="7400925" y="1268414"/>
            <a:ext cx="1335088" cy="1800225"/>
            <a:chOff x="4510" y="1971"/>
            <a:chExt cx="1208" cy="1632"/>
          </a:xfrm>
        </p:grpSpPr>
        <p:pic>
          <p:nvPicPr>
            <p:cNvPr id="81934" name="Picture 5">
              <a:extLst>
                <a:ext uri="{FF2B5EF4-FFF2-40B4-BE49-F238E27FC236}">
                  <a16:creationId xmlns:a16="http://schemas.microsoft.com/office/drawing/2014/main" id="{5D86E3D5-1446-41F2-9291-98E8D7F706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0" y="1971"/>
              <a:ext cx="1165" cy="1281"/>
            </a:xfrm>
            <a:prstGeom prst="rect">
              <a:avLst/>
            </a:prstGeom>
            <a:noFill/>
            <a:ln>
              <a:noFill/>
            </a:ln>
            <a:effectLst/>
            <a:extLst>
              <a:ext uri="{909E8E84-426E-40DD-AFC4-6F175D3DCCD1}">
                <a14:hiddenFill xmlns:a14="http://schemas.microsoft.com/office/drawing/2010/main">
                  <a:solidFill>
                    <a:srgbClr val="808000"/>
                  </a:solidFill>
                </a14:hiddenFill>
              </a:ext>
              <a:ext uri="{91240B29-F687-4F45-9708-019B960494DF}">
                <a14:hiddenLine xmlns:a14="http://schemas.microsoft.com/office/drawing/2010/main" w="12699">
                  <a:solidFill>
                    <a:srgbClr val="FFFFCC"/>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81935" name="Text Box 6">
              <a:extLst>
                <a:ext uri="{FF2B5EF4-FFF2-40B4-BE49-F238E27FC236}">
                  <a16:creationId xmlns:a16="http://schemas.microsoft.com/office/drawing/2014/main" id="{BDABA5F3-1CFA-4D01-85D1-9E879BCFD3A3}"/>
                </a:ext>
              </a:extLst>
            </p:cNvPr>
            <p:cNvSpPr txBox="1">
              <a:spLocks noChangeArrowheads="1"/>
            </p:cNvSpPr>
            <p:nvPr/>
          </p:nvSpPr>
          <p:spPr bwMode="auto">
            <a:xfrm>
              <a:off x="4632" y="3159"/>
              <a:ext cx="1086" cy="444"/>
            </a:xfrm>
            <a:prstGeom prst="rect">
              <a:avLst/>
            </a:prstGeom>
            <a:noFill/>
            <a:ln>
              <a:noFill/>
            </a:ln>
            <a:effectLst/>
            <a:extLst>
              <a:ext uri="{909E8E84-426E-40DD-AFC4-6F175D3DCCD1}">
                <a14:hiddenFill xmlns:a14="http://schemas.microsoft.com/office/drawing/2010/main">
                  <a:solidFill>
                    <a:srgbClr val="808000"/>
                  </a:solidFill>
                </a14:hiddenFill>
              </a:ext>
              <a:ext uri="{91240B29-F687-4F45-9708-019B960494DF}">
                <a14:hiddenLine xmlns:a14="http://schemas.microsoft.com/office/drawing/2010/main" w="12699">
                  <a:solidFill>
                    <a:srgbClr val="FFFFCC"/>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FontTx/>
                <a:buNone/>
              </a:pPr>
              <a:r>
                <a:rPr lang="en-US" altLang="zh-CN" sz="1800">
                  <a:latin typeface="Times New Roman" panose="02020603050405020304" pitchFamily="18" charset="0"/>
                </a:rPr>
                <a:t>X</a:t>
              </a:r>
              <a:r>
                <a:rPr lang="zh-CN" altLang="en-US" sz="1800">
                  <a:latin typeface="Times New Roman" panose="02020603050405020304" pitchFamily="18" charset="0"/>
                </a:rPr>
                <a:t>光图像</a:t>
              </a:r>
              <a:endParaRPr lang="zh-CN" altLang="en-US" sz="3600"/>
            </a:p>
          </p:txBody>
        </p:sp>
      </p:grpSp>
      <p:grpSp>
        <p:nvGrpSpPr>
          <p:cNvPr id="81925" name="Group 7">
            <a:extLst>
              <a:ext uri="{FF2B5EF4-FFF2-40B4-BE49-F238E27FC236}">
                <a16:creationId xmlns:a16="http://schemas.microsoft.com/office/drawing/2014/main" id="{0C8067E1-CDDB-48EF-AAC8-1F1EAE504242}"/>
              </a:ext>
            </a:extLst>
          </p:cNvPr>
          <p:cNvGrpSpPr>
            <a:grpSpLocks/>
          </p:cNvGrpSpPr>
          <p:nvPr/>
        </p:nvGrpSpPr>
        <p:grpSpPr bwMode="auto">
          <a:xfrm>
            <a:off x="8831263" y="1341439"/>
            <a:ext cx="1657350" cy="1582737"/>
            <a:chOff x="4603" y="845"/>
            <a:chExt cx="1044" cy="997"/>
          </a:xfrm>
        </p:grpSpPr>
        <p:pic>
          <p:nvPicPr>
            <p:cNvPr id="81932" name="Picture 8">
              <a:extLst>
                <a:ext uri="{FF2B5EF4-FFF2-40B4-BE49-F238E27FC236}">
                  <a16:creationId xmlns:a16="http://schemas.microsoft.com/office/drawing/2014/main" id="{70BC1454-0B57-487D-AE43-00E621A297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 y="845"/>
              <a:ext cx="1044" cy="769"/>
            </a:xfrm>
            <a:prstGeom prst="rect">
              <a:avLst/>
            </a:prstGeom>
            <a:noFill/>
            <a:ln>
              <a:noFill/>
            </a:ln>
            <a:effectLst/>
            <a:extLst>
              <a:ext uri="{909E8E84-426E-40DD-AFC4-6F175D3DCCD1}">
                <a14:hiddenFill xmlns:a14="http://schemas.microsoft.com/office/drawing/2010/main">
                  <a:solidFill>
                    <a:srgbClr val="808000"/>
                  </a:solidFill>
                </a14:hiddenFill>
              </a:ext>
              <a:ext uri="{91240B29-F687-4F45-9708-019B960494DF}">
                <a14:hiddenLine xmlns:a14="http://schemas.microsoft.com/office/drawing/2010/main" w="12699">
                  <a:solidFill>
                    <a:srgbClr val="FFFFCC"/>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81933" name="Text Box 9">
              <a:extLst>
                <a:ext uri="{FF2B5EF4-FFF2-40B4-BE49-F238E27FC236}">
                  <a16:creationId xmlns:a16="http://schemas.microsoft.com/office/drawing/2014/main" id="{A69A517E-D2C9-4359-B70F-556C373BEA66}"/>
                </a:ext>
              </a:extLst>
            </p:cNvPr>
            <p:cNvSpPr txBox="1">
              <a:spLocks noChangeArrowheads="1"/>
            </p:cNvSpPr>
            <p:nvPr/>
          </p:nvSpPr>
          <p:spPr bwMode="auto">
            <a:xfrm>
              <a:off x="4785" y="1574"/>
              <a:ext cx="702" cy="268"/>
            </a:xfrm>
            <a:prstGeom prst="rect">
              <a:avLst/>
            </a:prstGeom>
            <a:noFill/>
            <a:ln>
              <a:noFill/>
            </a:ln>
            <a:effectLst/>
            <a:extLst>
              <a:ext uri="{909E8E84-426E-40DD-AFC4-6F175D3DCCD1}">
                <a14:hiddenFill xmlns:a14="http://schemas.microsoft.com/office/drawing/2010/main">
                  <a:solidFill>
                    <a:srgbClr val="808000"/>
                  </a:solidFill>
                </a14:hiddenFill>
              </a:ext>
              <a:ext uri="{91240B29-F687-4F45-9708-019B960494DF}">
                <a14:hiddenLine xmlns:a14="http://schemas.microsoft.com/office/drawing/2010/main" w="12699">
                  <a:solidFill>
                    <a:srgbClr val="FFFFCC"/>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lang="en-US" altLang="zh-CN" sz="1800">
                  <a:latin typeface="Times New Roman" panose="02020603050405020304" pitchFamily="18" charset="0"/>
                </a:rPr>
                <a:t>CT</a:t>
              </a:r>
              <a:r>
                <a:rPr lang="zh-CN" altLang="en-US" sz="1800">
                  <a:latin typeface="Times New Roman" panose="02020603050405020304" pitchFamily="18" charset="0"/>
                </a:rPr>
                <a:t>图像</a:t>
              </a:r>
              <a:endParaRPr lang="zh-CN" altLang="en-US" sz="3600"/>
            </a:p>
          </p:txBody>
        </p:sp>
      </p:grpSp>
      <p:grpSp>
        <p:nvGrpSpPr>
          <p:cNvPr id="81926" name="Group 10">
            <a:extLst>
              <a:ext uri="{FF2B5EF4-FFF2-40B4-BE49-F238E27FC236}">
                <a16:creationId xmlns:a16="http://schemas.microsoft.com/office/drawing/2014/main" id="{3D93F459-3777-4E50-8EDD-D40027547FB1}"/>
              </a:ext>
            </a:extLst>
          </p:cNvPr>
          <p:cNvGrpSpPr>
            <a:grpSpLocks/>
          </p:cNvGrpSpPr>
          <p:nvPr/>
        </p:nvGrpSpPr>
        <p:grpSpPr bwMode="auto">
          <a:xfrm>
            <a:off x="7391400" y="3357563"/>
            <a:ext cx="1449388" cy="1727200"/>
            <a:chOff x="7942" y="1917"/>
            <a:chExt cx="1418" cy="1690"/>
          </a:xfrm>
        </p:grpSpPr>
        <p:pic>
          <p:nvPicPr>
            <p:cNvPr id="81930" name="Picture 11">
              <a:extLst>
                <a:ext uri="{FF2B5EF4-FFF2-40B4-BE49-F238E27FC236}">
                  <a16:creationId xmlns:a16="http://schemas.microsoft.com/office/drawing/2014/main" id="{63EED1D5-E049-4FA2-BE7B-F0DBC71AD0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64" y="1917"/>
              <a:ext cx="1186" cy="1310"/>
            </a:xfrm>
            <a:prstGeom prst="rect">
              <a:avLst/>
            </a:prstGeom>
            <a:noFill/>
            <a:ln>
              <a:noFill/>
            </a:ln>
            <a:effectLst/>
            <a:extLst>
              <a:ext uri="{909E8E84-426E-40DD-AFC4-6F175D3DCCD1}">
                <a14:hiddenFill xmlns:a14="http://schemas.microsoft.com/office/drawing/2010/main">
                  <a:solidFill>
                    <a:srgbClr val="808000"/>
                  </a:solidFill>
                </a14:hiddenFill>
              </a:ext>
              <a:ext uri="{91240B29-F687-4F45-9708-019B960494DF}">
                <a14:hiddenLine xmlns:a14="http://schemas.microsoft.com/office/drawing/2010/main" w="12699">
                  <a:solidFill>
                    <a:srgbClr val="FFFFCC"/>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81931" name="Text Box 12">
              <a:extLst>
                <a:ext uri="{FF2B5EF4-FFF2-40B4-BE49-F238E27FC236}">
                  <a16:creationId xmlns:a16="http://schemas.microsoft.com/office/drawing/2014/main" id="{D3F1BC37-EE1D-4C35-A512-34AFADF83D1C}"/>
                </a:ext>
              </a:extLst>
            </p:cNvPr>
            <p:cNvSpPr txBox="1">
              <a:spLocks noChangeArrowheads="1"/>
            </p:cNvSpPr>
            <p:nvPr/>
          </p:nvSpPr>
          <p:spPr bwMode="auto">
            <a:xfrm>
              <a:off x="7942" y="3178"/>
              <a:ext cx="1418" cy="429"/>
            </a:xfrm>
            <a:prstGeom prst="rect">
              <a:avLst/>
            </a:prstGeom>
            <a:noFill/>
            <a:ln>
              <a:noFill/>
            </a:ln>
            <a:effectLst/>
            <a:extLst>
              <a:ext uri="{909E8E84-426E-40DD-AFC4-6F175D3DCCD1}">
                <a14:hiddenFill xmlns:a14="http://schemas.microsoft.com/office/drawing/2010/main">
                  <a:solidFill>
                    <a:srgbClr val="808000"/>
                  </a:solidFill>
                </a14:hiddenFill>
              </a:ext>
              <a:ext uri="{91240B29-F687-4F45-9708-019B960494DF}">
                <a14:hiddenLine xmlns:a14="http://schemas.microsoft.com/office/drawing/2010/main" w="12699">
                  <a:solidFill>
                    <a:srgbClr val="FFFFCC"/>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lang="zh-CN" altLang="en-US" sz="2000">
                  <a:latin typeface="Times New Roman" panose="02020603050405020304" pitchFamily="18" charset="0"/>
                </a:rPr>
                <a:t>核磁共振图像</a:t>
              </a:r>
              <a:endParaRPr lang="zh-CN" altLang="en-US" sz="4000"/>
            </a:p>
          </p:txBody>
        </p:sp>
      </p:grpSp>
      <p:grpSp>
        <p:nvGrpSpPr>
          <p:cNvPr id="81927" name="Group 13">
            <a:extLst>
              <a:ext uri="{FF2B5EF4-FFF2-40B4-BE49-F238E27FC236}">
                <a16:creationId xmlns:a16="http://schemas.microsoft.com/office/drawing/2014/main" id="{A136C435-5A1C-45BF-9F9A-88EABF08897E}"/>
              </a:ext>
            </a:extLst>
          </p:cNvPr>
          <p:cNvGrpSpPr>
            <a:grpSpLocks/>
          </p:cNvGrpSpPr>
          <p:nvPr/>
        </p:nvGrpSpPr>
        <p:grpSpPr bwMode="auto">
          <a:xfrm>
            <a:off x="8975725" y="3357563"/>
            <a:ext cx="1435100" cy="1943100"/>
            <a:chOff x="1356" y="2049"/>
            <a:chExt cx="1094" cy="1483"/>
          </a:xfrm>
        </p:grpSpPr>
        <p:pic>
          <p:nvPicPr>
            <p:cNvPr id="81928" name="Picture 14">
              <a:extLst>
                <a:ext uri="{FF2B5EF4-FFF2-40B4-BE49-F238E27FC236}">
                  <a16:creationId xmlns:a16="http://schemas.microsoft.com/office/drawing/2014/main" id="{8E346D03-778A-4B14-9A61-C3314E17AC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8" y="2049"/>
              <a:ext cx="760" cy="1166"/>
            </a:xfrm>
            <a:prstGeom prst="rect">
              <a:avLst/>
            </a:prstGeom>
            <a:noFill/>
            <a:ln>
              <a:noFill/>
            </a:ln>
            <a:effectLst/>
            <a:extLst>
              <a:ext uri="{909E8E84-426E-40DD-AFC4-6F175D3DCCD1}">
                <a14:hiddenFill xmlns:a14="http://schemas.microsoft.com/office/drawing/2010/main">
                  <a:solidFill>
                    <a:srgbClr val="808000"/>
                  </a:solidFill>
                </a14:hiddenFill>
              </a:ext>
              <a:ext uri="{91240B29-F687-4F45-9708-019B960494DF}">
                <a14:hiddenLine xmlns:a14="http://schemas.microsoft.com/office/drawing/2010/main" w="12699">
                  <a:solidFill>
                    <a:srgbClr val="FFFFCC"/>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81929" name="Text Box 15">
              <a:extLst>
                <a:ext uri="{FF2B5EF4-FFF2-40B4-BE49-F238E27FC236}">
                  <a16:creationId xmlns:a16="http://schemas.microsoft.com/office/drawing/2014/main" id="{060F9788-404F-485E-B1BC-40917112DB5E}"/>
                </a:ext>
              </a:extLst>
            </p:cNvPr>
            <p:cNvSpPr txBox="1">
              <a:spLocks noChangeArrowheads="1"/>
            </p:cNvSpPr>
            <p:nvPr/>
          </p:nvSpPr>
          <p:spPr bwMode="auto">
            <a:xfrm>
              <a:off x="1356" y="3129"/>
              <a:ext cx="1094" cy="403"/>
            </a:xfrm>
            <a:prstGeom prst="rect">
              <a:avLst/>
            </a:prstGeom>
            <a:noFill/>
            <a:ln>
              <a:noFill/>
            </a:ln>
            <a:effectLst/>
            <a:extLst>
              <a:ext uri="{909E8E84-426E-40DD-AFC4-6F175D3DCCD1}">
                <a14:hiddenFill xmlns:a14="http://schemas.microsoft.com/office/drawing/2010/main">
                  <a:solidFill>
                    <a:srgbClr val="808000"/>
                  </a:solidFill>
                </a14:hiddenFill>
              </a:ext>
              <a:ext uri="{91240B29-F687-4F45-9708-019B960494DF}">
                <a14:hiddenLine xmlns:a14="http://schemas.microsoft.com/office/drawing/2010/main" w="12699">
                  <a:solidFill>
                    <a:srgbClr val="FFFFCC"/>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FontTx/>
                <a:buNone/>
              </a:pPr>
              <a:r>
                <a:rPr lang="zh-CN" altLang="en-US" sz="2000">
                  <a:latin typeface="Times New Roman" panose="02020603050405020304" pitchFamily="18" charset="0"/>
                </a:rPr>
                <a:t>指纹图像</a:t>
              </a:r>
              <a:endParaRPr lang="zh-CN" altLang="en-US" sz="4000"/>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A7D43074-B90D-41D3-BC5E-C7A2CAE680A3}"/>
              </a:ext>
            </a:extLst>
          </p:cNvPr>
          <p:cNvSpPr>
            <a:spLocks noGrp="1" noChangeArrowheads="1"/>
          </p:cNvSpPr>
          <p:nvPr>
            <p:ph type="title"/>
          </p:nvPr>
        </p:nvSpPr>
        <p:spPr>
          <a:xfrm>
            <a:off x="1703512" y="35201"/>
            <a:ext cx="8424863" cy="847725"/>
          </a:xfrm>
        </p:spPr>
        <p:txBody>
          <a:bodyPr/>
          <a:lstStyle/>
          <a:p>
            <a:pPr eaLnBrk="1" hangingPunct="1"/>
            <a:r>
              <a:rPr lang="zh-CN" altLang="en-US" dirty="0"/>
              <a:t>常用的图像编辑软件</a:t>
            </a:r>
          </a:p>
        </p:txBody>
      </p:sp>
      <p:sp>
        <p:nvSpPr>
          <p:cNvPr id="82947" name="Rectangle 3">
            <a:extLst>
              <a:ext uri="{FF2B5EF4-FFF2-40B4-BE49-F238E27FC236}">
                <a16:creationId xmlns:a16="http://schemas.microsoft.com/office/drawing/2014/main" id="{CAE3AE60-9019-4B6C-80DC-07263AE6F70C}"/>
              </a:ext>
            </a:extLst>
          </p:cNvPr>
          <p:cNvSpPr>
            <a:spLocks noGrp="1" noChangeArrowheads="1"/>
          </p:cNvSpPr>
          <p:nvPr>
            <p:ph type="body" idx="1"/>
          </p:nvPr>
        </p:nvSpPr>
        <p:spPr/>
        <p:txBody>
          <a:bodyPr/>
          <a:lstStyle/>
          <a:p>
            <a:pPr eaLnBrk="1" hangingPunct="1">
              <a:lnSpc>
                <a:spcPct val="170000"/>
              </a:lnSpc>
            </a:pPr>
            <a:r>
              <a:rPr lang="pt-BR" altLang="zh-CN"/>
              <a:t>Word</a:t>
            </a:r>
            <a:r>
              <a:rPr lang="zh-CN" altLang="pt-BR"/>
              <a:t>和</a:t>
            </a:r>
            <a:r>
              <a:rPr lang="pt-BR" altLang="zh-CN"/>
              <a:t>PowerPoint</a:t>
            </a:r>
            <a:r>
              <a:rPr lang="zh-CN" altLang="pt-BR"/>
              <a:t>具有基本的图像编辑功能</a:t>
            </a:r>
            <a:endParaRPr lang="zh-CN" altLang="en-US"/>
          </a:p>
          <a:p>
            <a:pPr eaLnBrk="1" hangingPunct="1">
              <a:lnSpc>
                <a:spcPct val="170000"/>
              </a:lnSpc>
            </a:pPr>
            <a:r>
              <a:rPr lang="pt-BR" altLang="zh-CN"/>
              <a:t>Windows</a:t>
            </a:r>
            <a:r>
              <a:rPr lang="zh-CN" altLang="pt-BR"/>
              <a:t>附件中的“画图”软件</a:t>
            </a:r>
            <a:endParaRPr lang="zh-CN" altLang="en-US"/>
          </a:p>
          <a:p>
            <a:pPr eaLnBrk="1" hangingPunct="1">
              <a:lnSpc>
                <a:spcPct val="170000"/>
              </a:lnSpc>
            </a:pPr>
            <a:r>
              <a:rPr lang="zh-CN" altLang="pt-BR"/>
              <a:t>微软</a:t>
            </a:r>
            <a:r>
              <a:rPr lang="pt-BR" altLang="zh-CN"/>
              <a:t>Office</a:t>
            </a:r>
            <a:r>
              <a:rPr lang="zh-CN" altLang="pt-BR"/>
              <a:t>工具中的</a:t>
            </a:r>
            <a:r>
              <a:rPr lang="pt-BR" altLang="zh-CN"/>
              <a:t>Picture Manager</a:t>
            </a:r>
            <a:endParaRPr lang="en-US" altLang="zh-CN"/>
          </a:p>
          <a:p>
            <a:pPr eaLnBrk="1" hangingPunct="1">
              <a:lnSpc>
                <a:spcPct val="170000"/>
              </a:lnSpc>
            </a:pPr>
            <a:r>
              <a:rPr lang="pt-BR" altLang="zh-CN"/>
              <a:t>ACD System</a:t>
            </a:r>
            <a:r>
              <a:rPr lang="zh-CN" altLang="pt-BR"/>
              <a:t>公司的</a:t>
            </a:r>
            <a:r>
              <a:rPr lang="pt-BR" altLang="zh-CN"/>
              <a:t>ACDSee32</a:t>
            </a:r>
            <a:endParaRPr lang="en-US" altLang="zh-CN"/>
          </a:p>
          <a:p>
            <a:pPr eaLnBrk="1" hangingPunct="1">
              <a:lnSpc>
                <a:spcPct val="170000"/>
              </a:lnSpc>
            </a:pPr>
            <a:r>
              <a:rPr lang="pt-BR" altLang="zh-CN"/>
              <a:t>Adobe</a:t>
            </a:r>
            <a:r>
              <a:rPr lang="zh-CN" altLang="pt-BR"/>
              <a:t> </a:t>
            </a:r>
            <a:r>
              <a:rPr lang="pt-BR" altLang="zh-CN"/>
              <a:t>PhotoShop</a:t>
            </a:r>
            <a:endParaRPr lang="en-US" altLang="zh-C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ltLang="zh-CN" b="1" dirty="0"/>
              <a:t>3.1 </a:t>
            </a:r>
            <a:r>
              <a:rPr lang="zh-CN" altLang="zh-CN" b="1" dirty="0"/>
              <a:t>数据在计算机中的表示</a:t>
            </a:r>
            <a:r>
              <a:rPr lang="en-US" altLang="zh-CN" b="1" dirty="0"/>
              <a:t>——</a:t>
            </a:r>
            <a:r>
              <a:rPr lang="zh-CN" altLang="en-US" b="1" dirty="0"/>
              <a:t>数制</a:t>
            </a:r>
            <a:endParaRPr lang="en-US" altLang="zh-CN" dirty="0">
              <a:ea typeface="宋体" panose="02010600030101010101" pitchFamily="2" charset="-122"/>
            </a:endParaRPr>
          </a:p>
        </p:txBody>
      </p:sp>
      <p:sp>
        <p:nvSpPr>
          <p:cNvPr id="90115" name="Rectangle 3"/>
          <p:cNvSpPr>
            <a:spLocks noGrp="1" noChangeArrowheads="1"/>
          </p:cNvSpPr>
          <p:nvPr>
            <p:ph idx="1"/>
          </p:nvPr>
        </p:nvSpPr>
        <p:spPr>
          <a:xfrm>
            <a:off x="714374" y="979805"/>
            <a:ext cx="10710217" cy="4617720"/>
          </a:xfrm>
        </p:spPr>
        <p:txBody>
          <a:bodyPr>
            <a:noAutofit/>
          </a:bodyPr>
          <a:lstStyle/>
          <a:p>
            <a:pPr marL="0" indent="720090">
              <a:lnSpc>
                <a:spcPct val="150000"/>
              </a:lnSpc>
              <a:spcBef>
                <a:spcPts val="0"/>
              </a:spcBef>
              <a:buNone/>
            </a:pPr>
            <a:r>
              <a:rPr lang="zh-CN" altLang="zh-CN" sz="2400" dirty="0"/>
              <a:t>在讨论数制的时候都会涉及到两个基本要素：</a:t>
            </a:r>
            <a:r>
              <a:rPr lang="en-US" altLang="zh-CN" sz="2400" dirty="0" err="1">
                <a:solidFill>
                  <a:srgbClr val="FF0000"/>
                </a:solidFill>
                <a:hlinkClick r:id="rId2"/>
              </a:rPr>
              <a:t>基数</a:t>
            </a:r>
            <a:r>
              <a:rPr lang="zh-CN" altLang="zh-CN" sz="2400" dirty="0"/>
              <a:t>和</a:t>
            </a:r>
            <a:r>
              <a:rPr lang="en-US" altLang="zh-CN" sz="2400" dirty="0" err="1">
                <a:solidFill>
                  <a:srgbClr val="FF0000"/>
                </a:solidFill>
                <a:hlinkClick r:id="rId3"/>
              </a:rPr>
              <a:t>位权</a:t>
            </a:r>
            <a:r>
              <a:rPr lang="zh-CN" altLang="zh-CN" sz="2400" dirty="0"/>
              <a:t>。</a:t>
            </a:r>
          </a:p>
          <a:p>
            <a:pPr marL="0" indent="720090" algn="just">
              <a:lnSpc>
                <a:spcPct val="150000"/>
              </a:lnSpc>
              <a:spcBef>
                <a:spcPts val="0"/>
              </a:spcBef>
              <a:buNone/>
            </a:pPr>
            <a:r>
              <a:rPr lang="zh-CN" altLang="zh-CN" sz="2400" b="1" dirty="0"/>
              <a:t>基数</a:t>
            </a:r>
            <a:r>
              <a:rPr lang="zh-CN" altLang="zh-CN" sz="2400" dirty="0"/>
              <a:t>，</a:t>
            </a:r>
            <a:r>
              <a:rPr lang="zh-CN" altLang="zh-CN" sz="2400" dirty="0">
                <a:ea typeface="宋体" panose="02010600030101010101" pitchFamily="2" charset="-122"/>
              </a:rPr>
              <a:t>是指在某种进位计数制中，每个数位上能够使用数字的个数。例如，二进制的基数为</a:t>
            </a:r>
            <a:r>
              <a:rPr lang="en-US" altLang="zh-CN" sz="2400" dirty="0">
                <a:ea typeface="宋体" panose="02010600030101010101" pitchFamily="2" charset="-122"/>
              </a:rPr>
              <a:t>2</a:t>
            </a:r>
            <a:r>
              <a:rPr lang="zh-CN" altLang="zh-CN" sz="2400" dirty="0">
                <a:ea typeface="宋体" panose="02010600030101010101" pitchFamily="2" charset="-122"/>
              </a:rPr>
              <a:t>，每个数位上能够使用的数字为</a:t>
            </a:r>
            <a:r>
              <a:rPr lang="en-US" altLang="zh-CN" sz="2400" dirty="0">
                <a:ea typeface="宋体" panose="02010600030101010101" pitchFamily="2" charset="-122"/>
              </a:rPr>
              <a:t>0</a:t>
            </a:r>
            <a:r>
              <a:rPr lang="zh-CN" altLang="zh-CN" sz="2400" dirty="0">
                <a:ea typeface="宋体" panose="02010600030101010101" pitchFamily="2" charset="-122"/>
              </a:rPr>
              <a:t>、</a:t>
            </a:r>
            <a:r>
              <a:rPr lang="en-US" altLang="zh-CN" sz="2400" dirty="0">
                <a:ea typeface="宋体" panose="02010600030101010101" pitchFamily="2" charset="-122"/>
              </a:rPr>
              <a:t>1</a:t>
            </a:r>
            <a:r>
              <a:rPr lang="zh-CN" altLang="zh-CN" sz="2400" dirty="0">
                <a:ea typeface="宋体" panose="02010600030101010101" pitchFamily="2" charset="-122"/>
              </a:rPr>
              <a:t>；十进制的基数为</a:t>
            </a:r>
            <a:r>
              <a:rPr lang="en-US" altLang="zh-CN" sz="2400" dirty="0">
                <a:ea typeface="宋体" panose="02010600030101010101" pitchFamily="2" charset="-122"/>
              </a:rPr>
              <a:t>10</a:t>
            </a:r>
            <a:r>
              <a:rPr lang="zh-CN" altLang="zh-CN" sz="2400" dirty="0">
                <a:ea typeface="宋体" panose="02010600030101010101" pitchFamily="2" charset="-122"/>
              </a:rPr>
              <a:t>，每个数位上能够使用的数字为</a:t>
            </a:r>
            <a:r>
              <a:rPr lang="en-US" altLang="zh-CN" sz="2400" dirty="0">
                <a:ea typeface="宋体" panose="02010600030101010101" pitchFamily="2" charset="-122"/>
              </a:rPr>
              <a:t>0</a:t>
            </a:r>
            <a:r>
              <a:rPr lang="zh-CN" altLang="zh-CN" sz="2400" dirty="0">
                <a:ea typeface="宋体" panose="02010600030101010101" pitchFamily="2" charset="-122"/>
              </a:rPr>
              <a:t>～</a:t>
            </a:r>
            <a:r>
              <a:rPr lang="en-US" altLang="zh-CN" sz="2400" dirty="0">
                <a:ea typeface="宋体" panose="02010600030101010101" pitchFamily="2" charset="-122"/>
              </a:rPr>
              <a:t>9</a:t>
            </a:r>
            <a:r>
              <a:rPr lang="zh-CN" altLang="zh-CN" sz="2400" dirty="0">
                <a:ea typeface="宋体" panose="02010600030101010101" pitchFamily="2" charset="-122"/>
              </a:rPr>
              <a:t>。</a:t>
            </a:r>
            <a:endParaRPr lang="en-US" altLang="zh-CN" sz="2400" dirty="0">
              <a:ea typeface="宋体" panose="02010600030101010101" pitchFamily="2" charset="-122"/>
            </a:endParaRPr>
          </a:p>
          <a:p>
            <a:pPr marL="0" indent="720090" algn="just">
              <a:lnSpc>
                <a:spcPct val="150000"/>
              </a:lnSpc>
              <a:spcBef>
                <a:spcPts val="0"/>
              </a:spcBef>
              <a:buNone/>
            </a:pPr>
            <a:r>
              <a:rPr lang="zh-CN" altLang="en-US" sz="2400" b="1" dirty="0"/>
              <a:t>位权，</a:t>
            </a:r>
            <a:r>
              <a:rPr lang="zh-CN" altLang="en-US" sz="2400" dirty="0">
                <a:ea typeface="宋体" panose="02010600030101010101" pitchFamily="2" charset="-122"/>
              </a:rPr>
              <a:t>所谓位权，是指一个数值的每一位上的数字的权值的大小。例如十进制数</a:t>
            </a:r>
            <a:r>
              <a:rPr lang="en-US" altLang="zh-CN" sz="2400" dirty="0">
                <a:ea typeface="宋体" panose="02010600030101010101" pitchFamily="2" charset="-122"/>
              </a:rPr>
              <a:t>4567</a:t>
            </a:r>
            <a:r>
              <a:rPr lang="zh-CN" altLang="en-US" sz="2400" dirty="0">
                <a:ea typeface="宋体" panose="02010600030101010101" pitchFamily="2" charset="-122"/>
              </a:rPr>
              <a:t>从低位到高位的位权分别为</a:t>
            </a:r>
            <a:r>
              <a:rPr lang="en-US" altLang="zh-CN" sz="2400" dirty="0">
                <a:ea typeface="宋体" panose="02010600030101010101" pitchFamily="2" charset="-122"/>
              </a:rPr>
              <a:t>10</a:t>
            </a:r>
            <a:r>
              <a:rPr lang="en-US" altLang="zh-CN" sz="2400" baseline="30000" dirty="0">
                <a:ea typeface="宋体" panose="02010600030101010101" pitchFamily="2" charset="-122"/>
              </a:rPr>
              <a:t>0</a:t>
            </a:r>
            <a:r>
              <a:rPr lang="zh-CN" altLang="en-US" sz="2400" dirty="0">
                <a:ea typeface="宋体" panose="02010600030101010101" pitchFamily="2" charset="-122"/>
              </a:rPr>
              <a:t>、</a:t>
            </a:r>
            <a:r>
              <a:rPr lang="en-US" altLang="zh-CN" sz="2400" dirty="0">
                <a:ea typeface="宋体" panose="02010600030101010101" pitchFamily="2" charset="-122"/>
              </a:rPr>
              <a:t>10</a:t>
            </a:r>
            <a:r>
              <a:rPr lang="en-US" altLang="zh-CN" sz="2400" baseline="30000" dirty="0">
                <a:ea typeface="宋体" panose="02010600030101010101" pitchFamily="2" charset="-122"/>
              </a:rPr>
              <a:t>1</a:t>
            </a:r>
            <a:r>
              <a:rPr lang="zh-CN" altLang="en-US" sz="2400" dirty="0">
                <a:ea typeface="宋体" panose="02010600030101010101" pitchFamily="2" charset="-122"/>
              </a:rPr>
              <a:t>、</a:t>
            </a:r>
            <a:r>
              <a:rPr lang="en-US" altLang="zh-CN" sz="2400" dirty="0">
                <a:ea typeface="宋体" panose="02010600030101010101" pitchFamily="2" charset="-122"/>
              </a:rPr>
              <a:t>10</a:t>
            </a:r>
            <a:r>
              <a:rPr lang="en-US" altLang="zh-CN" sz="2400" baseline="30000" dirty="0">
                <a:ea typeface="宋体" panose="02010600030101010101" pitchFamily="2" charset="-122"/>
              </a:rPr>
              <a:t>2</a:t>
            </a:r>
            <a:r>
              <a:rPr lang="zh-CN" altLang="en-US" sz="2400" dirty="0">
                <a:ea typeface="宋体" panose="02010600030101010101" pitchFamily="2" charset="-122"/>
              </a:rPr>
              <a:t>、</a:t>
            </a:r>
            <a:r>
              <a:rPr lang="en-US" altLang="zh-CN" sz="2400" dirty="0">
                <a:ea typeface="宋体" panose="02010600030101010101" pitchFamily="2" charset="-122"/>
              </a:rPr>
              <a:t>10</a:t>
            </a:r>
            <a:r>
              <a:rPr lang="en-US" altLang="zh-CN" sz="2400" baseline="30000" dirty="0">
                <a:ea typeface="宋体" panose="02010600030101010101" pitchFamily="2" charset="-122"/>
              </a:rPr>
              <a:t>3</a:t>
            </a:r>
            <a:r>
              <a:rPr lang="zh-CN" altLang="zh-CN" sz="2400" dirty="0"/>
              <a:t>。</a:t>
            </a:r>
            <a:endParaRPr lang="en-US" altLang="zh-CN" sz="2400" dirty="0"/>
          </a:p>
          <a:p>
            <a:pPr marL="0" indent="720090" algn="just">
              <a:lnSpc>
                <a:spcPct val="150000"/>
              </a:lnSpc>
              <a:spcBef>
                <a:spcPts val="0"/>
              </a:spcBef>
              <a:buNone/>
            </a:pPr>
            <a:r>
              <a:rPr lang="zh-CN" altLang="zh-CN" sz="2400" b="1" dirty="0"/>
              <a:t>位权与基数的关系是</a:t>
            </a:r>
            <a:r>
              <a:rPr lang="zh-CN" altLang="zh-CN" sz="2400" dirty="0"/>
              <a:t>：</a:t>
            </a:r>
            <a:r>
              <a:rPr lang="zh-CN" altLang="zh-CN" sz="2400" dirty="0">
                <a:ea typeface="宋体" panose="02010600030101010101" pitchFamily="2" charset="-122"/>
              </a:rPr>
              <a:t>各进位制中位权的值是基数的对应位次幂。位次幂的排列方式以小数点为界，整数自右向左，最低位为基数的</a:t>
            </a:r>
            <a:r>
              <a:rPr lang="en-US" altLang="zh-CN" sz="2400" dirty="0">
                <a:ea typeface="宋体" panose="02010600030101010101" pitchFamily="2" charset="-122"/>
              </a:rPr>
              <a:t>0</a:t>
            </a:r>
            <a:r>
              <a:rPr lang="zh-CN" altLang="zh-CN" sz="2400" dirty="0">
                <a:ea typeface="宋体" panose="02010600030101010101" pitchFamily="2" charset="-122"/>
              </a:rPr>
              <a:t>次幂；小数自左向右，最高位为基数的</a:t>
            </a:r>
            <a:r>
              <a:rPr lang="en-US" altLang="zh-CN" sz="2400" dirty="0">
                <a:ea typeface="宋体" panose="02010600030101010101" pitchFamily="2" charset="-122"/>
              </a:rPr>
              <a:t>-1</a:t>
            </a:r>
            <a:r>
              <a:rPr lang="zh-CN" altLang="zh-CN" sz="2400" dirty="0">
                <a:ea typeface="宋体" panose="02010600030101010101" pitchFamily="2" charset="-122"/>
              </a:rPr>
              <a:t>次幂。</a:t>
            </a: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t>6</a:t>
            </a:fld>
            <a:endParaRPr lang="en-US" altLang="zh-CN"/>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29E43767-D561-4E13-AC36-5565266E3CC6}"/>
              </a:ext>
            </a:extLst>
          </p:cNvPr>
          <p:cNvSpPr>
            <a:spLocks noGrp="1" noChangeArrowheads="1"/>
          </p:cNvSpPr>
          <p:nvPr>
            <p:ph type="title"/>
          </p:nvPr>
        </p:nvSpPr>
        <p:spPr/>
        <p:txBody>
          <a:bodyPr/>
          <a:lstStyle/>
          <a:p>
            <a:pPr eaLnBrk="1" hangingPunct="1"/>
            <a:r>
              <a:rPr lang="zh-CN" altLang="en-US"/>
              <a:t>什么是计算机图形</a:t>
            </a:r>
            <a:r>
              <a:rPr lang="en-US" altLang="zh-CN" sz="3400"/>
              <a:t>(graphics)</a:t>
            </a:r>
            <a:endParaRPr lang="en-US" altLang="zh-CN"/>
          </a:p>
        </p:txBody>
      </p:sp>
      <p:sp>
        <p:nvSpPr>
          <p:cNvPr id="225283" name="Rectangle 3">
            <a:extLst>
              <a:ext uri="{FF2B5EF4-FFF2-40B4-BE49-F238E27FC236}">
                <a16:creationId xmlns:a16="http://schemas.microsoft.com/office/drawing/2014/main" id="{FDE65BBF-7185-4B8F-BF03-2197B9BCEA57}"/>
              </a:ext>
            </a:extLst>
          </p:cNvPr>
          <p:cNvSpPr>
            <a:spLocks noGrp="1" noChangeArrowheads="1"/>
          </p:cNvSpPr>
          <p:nvPr>
            <p:ph type="body" idx="1"/>
          </p:nvPr>
        </p:nvSpPr>
        <p:spPr>
          <a:xfrm>
            <a:off x="2101851" y="1266825"/>
            <a:ext cx="8385175" cy="3098800"/>
          </a:xfrm>
        </p:spPr>
        <p:txBody>
          <a:bodyPr/>
          <a:lstStyle/>
          <a:p>
            <a:pPr eaLnBrk="1" hangingPunct="1">
              <a:lnSpc>
                <a:spcPct val="140000"/>
              </a:lnSpc>
            </a:pPr>
            <a:r>
              <a:rPr lang="zh-CN" altLang="en-US" sz="2400"/>
              <a:t>通过计算机和软件对景物的结构、形状与外貌进行描述</a:t>
            </a:r>
            <a:r>
              <a:rPr lang="en-US" altLang="zh-CN" sz="2400"/>
              <a:t>(</a:t>
            </a:r>
            <a:r>
              <a:rPr lang="zh-CN" altLang="en-US" sz="2400"/>
              <a:t>称为“建模”</a:t>
            </a:r>
            <a:r>
              <a:rPr lang="en-US" altLang="zh-CN" sz="2400"/>
              <a:t>)</a:t>
            </a:r>
            <a:r>
              <a:rPr lang="zh-CN" altLang="en-US" sz="2400"/>
              <a:t>，然后根据该描述和选定的观察位置及光线状况，生成该景物的图形</a:t>
            </a:r>
            <a:r>
              <a:rPr lang="en-US" altLang="zh-CN" sz="2400"/>
              <a:t>(</a:t>
            </a:r>
            <a:r>
              <a:rPr lang="zh-CN" altLang="en-US" sz="2400"/>
              <a:t>称为“绘制”或“图像合成”</a:t>
            </a:r>
            <a:r>
              <a:rPr lang="en-US" altLang="zh-CN" sz="2400"/>
              <a:t>)</a:t>
            </a:r>
          </a:p>
          <a:p>
            <a:pPr eaLnBrk="1" hangingPunct="1">
              <a:lnSpc>
                <a:spcPct val="140000"/>
              </a:lnSpc>
            </a:pPr>
            <a:r>
              <a:rPr lang="zh-CN" altLang="en-US" sz="2400"/>
              <a:t>计算机图形也称为计算机合成图像</a:t>
            </a:r>
          </a:p>
          <a:p>
            <a:pPr eaLnBrk="1" hangingPunct="1">
              <a:lnSpc>
                <a:spcPct val="140000"/>
              </a:lnSpc>
            </a:pPr>
            <a:r>
              <a:rPr lang="zh-CN" altLang="en-US" sz="2400"/>
              <a:t>计算机制作图形的步骤如下： </a:t>
            </a:r>
          </a:p>
        </p:txBody>
      </p:sp>
      <p:grpSp>
        <p:nvGrpSpPr>
          <p:cNvPr id="225284" name="Group 4">
            <a:extLst>
              <a:ext uri="{FF2B5EF4-FFF2-40B4-BE49-F238E27FC236}">
                <a16:creationId xmlns:a16="http://schemas.microsoft.com/office/drawing/2014/main" id="{CBEEADE2-47B4-4BFC-81E9-FA1B5E16EE04}"/>
              </a:ext>
            </a:extLst>
          </p:cNvPr>
          <p:cNvGrpSpPr>
            <a:grpSpLocks/>
          </p:cNvGrpSpPr>
          <p:nvPr/>
        </p:nvGrpSpPr>
        <p:grpSpPr bwMode="auto">
          <a:xfrm>
            <a:off x="2279651" y="4364039"/>
            <a:ext cx="8016875" cy="936625"/>
            <a:chOff x="1604" y="10194"/>
            <a:chExt cx="7271" cy="850"/>
          </a:xfrm>
        </p:grpSpPr>
        <p:sp>
          <p:nvSpPr>
            <p:cNvPr id="84997" name="Rectangle 5">
              <a:extLst>
                <a:ext uri="{FF2B5EF4-FFF2-40B4-BE49-F238E27FC236}">
                  <a16:creationId xmlns:a16="http://schemas.microsoft.com/office/drawing/2014/main" id="{9844AEFB-CEAC-4AF3-9C0D-F7BB2FD4C6FC}"/>
                </a:ext>
              </a:extLst>
            </p:cNvPr>
            <p:cNvSpPr>
              <a:spLocks noChangeArrowheads="1"/>
            </p:cNvSpPr>
            <p:nvPr/>
          </p:nvSpPr>
          <p:spPr bwMode="auto">
            <a:xfrm>
              <a:off x="2263" y="10194"/>
              <a:ext cx="1292" cy="850"/>
            </a:xfrm>
            <a:prstGeom prst="rect">
              <a:avLst/>
            </a:prstGeom>
            <a:noFill/>
            <a:ln w="28575">
              <a:solidFill>
                <a:schemeClr val="hlink"/>
              </a:solidFill>
              <a:miter lim="800000"/>
              <a:headEnd type="none" w="sm" len="sm"/>
              <a:tailEnd type="none" w="sm" len="sm"/>
            </a:ln>
            <a:effectLst/>
            <a:extLst>
              <a:ext uri="{909E8E84-426E-40DD-AFC4-6F175D3DCCD1}">
                <a14:hiddenFill xmlns:a14="http://schemas.microsoft.com/office/drawing/2010/main">
                  <a:solidFill>
                    <a:srgbClr val="808000"/>
                  </a:solid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600" b="0"/>
            </a:p>
          </p:txBody>
        </p:sp>
        <p:sp>
          <p:nvSpPr>
            <p:cNvPr id="84998" name="Text Box 6">
              <a:extLst>
                <a:ext uri="{FF2B5EF4-FFF2-40B4-BE49-F238E27FC236}">
                  <a16:creationId xmlns:a16="http://schemas.microsoft.com/office/drawing/2014/main" id="{FA07834D-C589-4650-AB15-CF7FE35ED7D1}"/>
                </a:ext>
              </a:extLst>
            </p:cNvPr>
            <p:cNvSpPr txBox="1">
              <a:spLocks noChangeArrowheads="1"/>
            </p:cNvSpPr>
            <p:nvPr/>
          </p:nvSpPr>
          <p:spPr bwMode="auto">
            <a:xfrm>
              <a:off x="2238" y="10374"/>
              <a:ext cx="1387" cy="380"/>
            </a:xfrm>
            <a:prstGeom prst="rect">
              <a:avLst/>
            </a:prstGeom>
            <a:noFill/>
            <a:ln>
              <a:noFill/>
            </a:ln>
            <a:effectLst/>
            <a:extLst>
              <a:ext uri="{909E8E84-426E-40DD-AFC4-6F175D3DCCD1}">
                <a14:hiddenFill xmlns:a14="http://schemas.microsoft.com/office/drawing/2010/main">
                  <a:solidFill>
                    <a:srgbClr val="808000"/>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ClrTx/>
                <a:buFontTx/>
                <a:buNone/>
              </a:pPr>
              <a:r>
                <a:rPr lang="zh-CN" altLang="en-US" sz="1800">
                  <a:solidFill>
                    <a:srgbClr val="000000"/>
                  </a:solidFill>
                  <a:latin typeface="Times New Roman" panose="02020603050405020304" pitchFamily="18" charset="0"/>
                </a:rPr>
                <a:t>建模</a:t>
              </a:r>
              <a:r>
                <a:rPr lang="en-US" altLang="zh-CN" sz="1800">
                  <a:solidFill>
                    <a:srgbClr val="000000"/>
                  </a:solidFill>
                  <a:latin typeface="Times New Roman" panose="02020603050405020304" pitchFamily="18" charset="0"/>
                </a:rPr>
                <a:t>/</a:t>
              </a:r>
              <a:r>
                <a:rPr lang="zh-CN" altLang="en-US" sz="1800">
                  <a:solidFill>
                    <a:srgbClr val="000000"/>
                  </a:solidFill>
                  <a:latin typeface="Times New Roman" panose="02020603050405020304" pitchFamily="18" charset="0"/>
                </a:rPr>
                <a:t>造型</a:t>
              </a:r>
              <a:endParaRPr lang="zh-CN" altLang="en-US" sz="3600"/>
            </a:p>
          </p:txBody>
        </p:sp>
        <p:sp>
          <p:nvSpPr>
            <p:cNvPr id="84999" name="Text Box 7">
              <a:extLst>
                <a:ext uri="{FF2B5EF4-FFF2-40B4-BE49-F238E27FC236}">
                  <a16:creationId xmlns:a16="http://schemas.microsoft.com/office/drawing/2014/main" id="{48C22D8C-260A-43C8-9D0E-87487DF9568C}"/>
                </a:ext>
              </a:extLst>
            </p:cNvPr>
            <p:cNvSpPr txBox="1">
              <a:spLocks noChangeArrowheads="1"/>
            </p:cNvSpPr>
            <p:nvPr/>
          </p:nvSpPr>
          <p:spPr bwMode="auto">
            <a:xfrm>
              <a:off x="2369" y="10588"/>
              <a:ext cx="1146" cy="379"/>
            </a:xfrm>
            <a:prstGeom prst="rect">
              <a:avLst/>
            </a:prstGeom>
            <a:noFill/>
            <a:ln>
              <a:noFill/>
            </a:ln>
            <a:effectLst/>
            <a:extLst>
              <a:ext uri="{909E8E84-426E-40DD-AFC4-6F175D3DCCD1}">
                <a14:hiddenFill xmlns:a14="http://schemas.microsoft.com/office/drawing/2010/main">
                  <a:solidFill>
                    <a:srgbClr val="808000"/>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ClrTx/>
                <a:buFontTx/>
                <a:buNone/>
              </a:pPr>
              <a:r>
                <a:rPr lang="en-US" altLang="zh-CN" sz="1800">
                  <a:solidFill>
                    <a:srgbClr val="000000"/>
                  </a:solidFill>
                  <a:latin typeface="Times New Roman" panose="02020603050405020304" pitchFamily="18" charset="0"/>
                </a:rPr>
                <a:t>(Modeling)</a:t>
              </a:r>
              <a:endParaRPr lang="en-US" altLang="zh-CN" sz="3600"/>
            </a:p>
          </p:txBody>
        </p:sp>
        <p:sp>
          <p:nvSpPr>
            <p:cNvPr id="85000" name="Line 8">
              <a:extLst>
                <a:ext uri="{FF2B5EF4-FFF2-40B4-BE49-F238E27FC236}">
                  <a16:creationId xmlns:a16="http://schemas.microsoft.com/office/drawing/2014/main" id="{2557E2FD-04C1-4CDA-9598-D57E13939DEE}"/>
                </a:ext>
              </a:extLst>
            </p:cNvPr>
            <p:cNvSpPr>
              <a:spLocks noChangeShapeType="1"/>
            </p:cNvSpPr>
            <p:nvPr/>
          </p:nvSpPr>
          <p:spPr bwMode="auto">
            <a:xfrm>
              <a:off x="3555" y="10618"/>
              <a:ext cx="435" cy="0"/>
            </a:xfrm>
            <a:prstGeom prst="line">
              <a:avLst/>
            </a:prstGeom>
            <a:noFill/>
            <a:ln w="9525">
              <a:solidFill>
                <a:srgbClr val="0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85001" name="Text Box 9">
              <a:extLst>
                <a:ext uri="{FF2B5EF4-FFF2-40B4-BE49-F238E27FC236}">
                  <a16:creationId xmlns:a16="http://schemas.microsoft.com/office/drawing/2014/main" id="{39970384-763E-4FB0-B380-FD4F511D2DAB}"/>
                </a:ext>
              </a:extLst>
            </p:cNvPr>
            <p:cNvSpPr txBox="1">
              <a:spLocks noChangeArrowheads="1"/>
            </p:cNvSpPr>
            <p:nvPr/>
          </p:nvSpPr>
          <p:spPr bwMode="auto">
            <a:xfrm>
              <a:off x="3934" y="10354"/>
              <a:ext cx="1385" cy="556"/>
            </a:xfrm>
            <a:prstGeom prst="rect">
              <a:avLst/>
            </a:prstGeom>
            <a:noFill/>
            <a:ln>
              <a:noFill/>
            </a:ln>
            <a:effectLst/>
            <a:extLst>
              <a:ext uri="{909E8E84-426E-40DD-AFC4-6F175D3DCCD1}">
                <a14:hiddenFill xmlns:a14="http://schemas.microsoft.com/office/drawing/2010/main">
                  <a:solidFill>
                    <a:srgbClr val="808000"/>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ClrTx/>
                <a:buFontTx/>
                <a:buNone/>
              </a:pPr>
              <a:r>
                <a:rPr lang="zh-CN" altLang="en-US" sz="1800">
                  <a:solidFill>
                    <a:srgbClr val="000000"/>
                  </a:solidFill>
                  <a:latin typeface="Times New Roman" panose="02020603050405020304" pitchFamily="18" charset="0"/>
                </a:rPr>
                <a:t>景物的</a:t>
              </a:r>
            </a:p>
            <a:p>
              <a:pPr algn="ctr" eaLnBrk="1" hangingPunct="1">
                <a:lnSpc>
                  <a:spcPct val="90000"/>
                </a:lnSpc>
                <a:spcBef>
                  <a:spcPct val="0"/>
                </a:spcBef>
                <a:buClrTx/>
                <a:buFontTx/>
                <a:buNone/>
              </a:pPr>
              <a:r>
                <a:rPr lang="zh-CN" altLang="en-US" sz="1800">
                  <a:solidFill>
                    <a:srgbClr val="000000"/>
                  </a:solidFill>
                  <a:latin typeface="Times New Roman" panose="02020603050405020304" pitchFamily="18" charset="0"/>
                </a:rPr>
                <a:t>模型</a:t>
              </a:r>
              <a:r>
                <a:rPr lang="en-US" altLang="zh-CN" sz="1800">
                  <a:solidFill>
                    <a:srgbClr val="000000"/>
                  </a:solidFill>
                  <a:latin typeface="Times New Roman" panose="02020603050405020304" pitchFamily="18" charset="0"/>
                </a:rPr>
                <a:t>(model)</a:t>
              </a:r>
              <a:endParaRPr lang="en-US" altLang="zh-CN" sz="3600"/>
            </a:p>
          </p:txBody>
        </p:sp>
        <p:sp>
          <p:nvSpPr>
            <p:cNvPr id="85002" name="Text Box 10">
              <a:extLst>
                <a:ext uri="{FF2B5EF4-FFF2-40B4-BE49-F238E27FC236}">
                  <a16:creationId xmlns:a16="http://schemas.microsoft.com/office/drawing/2014/main" id="{BFB78CA1-1476-43C5-BB8B-D14C713115DA}"/>
                </a:ext>
              </a:extLst>
            </p:cNvPr>
            <p:cNvSpPr txBox="1">
              <a:spLocks noChangeArrowheads="1"/>
            </p:cNvSpPr>
            <p:nvPr/>
          </p:nvSpPr>
          <p:spPr bwMode="auto">
            <a:xfrm>
              <a:off x="7404" y="10324"/>
              <a:ext cx="1113" cy="546"/>
            </a:xfrm>
            <a:prstGeom prst="rect">
              <a:avLst/>
            </a:prstGeom>
            <a:noFill/>
            <a:ln>
              <a:noFill/>
            </a:ln>
            <a:effectLst/>
            <a:extLst>
              <a:ext uri="{909E8E84-426E-40DD-AFC4-6F175D3DCCD1}">
                <a14:hiddenFill xmlns:a14="http://schemas.microsoft.com/office/drawing/2010/main">
                  <a:solidFill>
                    <a:srgbClr val="808000"/>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ClrTx/>
                <a:buFontTx/>
                <a:buNone/>
              </a:pPr>
              <a:r>
                <a:rPr lang="zh-CN" altLang="en-US" sz="1800">
                  <a:solidFill>
                    <a:srgbClr val="000000"/>
                  </a:solidFill>
                  <a:latin typeface="Times New Roman" panose="02020603050405020304" pitchFamily="18" charset="0"/>
                </a:rPr>
                <a:t>景物</a:t>
              </a:r>
            </a:p>
            <a:p>
              <a:pPr algn="ctr" eaLnBrk="1" hangingPunct="1">
                <a:lnSpc>
                  <a:spcPct val="90000"/>
                </a:lnSpc>
                <a:spcBef>
                  <a:spcPct val="0"/>
                </a:spcBef>
                <a:buClrTx/>
                <a:buFontTx/>
                <a:buNone/>
              </a:pPr>
              <a:r>
                <a:rPr lang="zh-CN" altLang="en-US" sz="1800">
                  <a:solidFill>
                    <a:srgbClr val="000000"/>
                  </a:solidFill>
                  <a:latin typeface="Times New Roman" panose="02020603050405020304" pitchFamily="18" charset="0"/>
                </a:rPr>
                <a:t>的视图</a:t>
              </a:r>
              <a:endParaRPr lang="zh-CN" altLang="en-US" sz="3600"/>
            </a:p>
          </p:txBody>
        </p:sp>
        <p:sp>
          <p:nvSpPr>
            <p:cNvPr id="85003" name="Line 11">
              <a:extLst>
                <a:ext uri="{FF2B5EF4-FFF2-40B4-BE49-F238E27FC236}">
                  <a16:creationId xmlns:a16="http://schemas.microsoft.com/office/drawing/2014/main" id="{145DCC0D-2612-4D9B-AC36-E8AC0B12AE31}"/>
                </a:ext>
              </a:extLst>
            </p:cNvPr>
            <p:cNvSpPr>
              <a:spLocks noChangeShapeType="1"/>
            </p:cNvSpPr>
            <p:nvPr/>
          </p:nvSpPr>
          <p:spPr bwMode="auto">
            <a:xfrm>
              <a:off x="5184" y="10612"/>
              <a:ext cx="435" cy="0"/>
            </a:xfrm>
            <a:prstGeom prst="line">
              <a:avLst/>
            </a:prstGeom>
            <a:noFill/>
            <a:ln w="9525">
              <a:solidFill>
                <a:srgbClr val="0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85004" name="Line 12">
              <a:extLst>
                <a:ext uri="{FF2B5EF4-FFF2-40B4-BE49-F238E27FC236}">
                  <a16:creationId xmlns:a16="http://schemas.microsoft.com/office/drawing/2014/main" id="{DD6EA4A6-1123-479C-B233-6A763846EDAA}"/>
                </a:ext>
              </a:extLst>
            </p:cNvPr>
            <p:cNvSpPr>
              <a:spLocks noChangeShapeType="1"/>
            </p:cNvSpPr>
            <p:nvPr/>
          </p:nvSpPr>
          <p:spPr bwMode="auto">
            <a:xfrm>
              <a:off x="7057" y="10625"/>
              <a:ext cx="435" cy="0"/>
            </a:xfrm>
            <a:prstGeom prst="line">
              <a:avLst/>
            </a:prstGeom>
            <a:noFill/>
            <a:ln w="9525">
              <a:solidFill>
                <a:srgbClr val="0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grpSp>
          <p:nvGrpSpPr>
            <p:cNvPr id="85005" name="Group 13">
              <a:extLst>
                <a:ext uri="{FF2B5EF4-FFF2-40B4-BE49-F238E27FC236}">
                  <a16:creationId xmlns:a16="http://schemas.microsoft.com/office/drawing/2014/main" id="{6C7DB4DF-2DED-4707-AAA0-AB17EDBAFFF7}"/>
                </a:ext>
              </a:extLst>
            </p:cNvPr>
            <p:cNvGrpSpPr>
              <a:grpSpLocks/>
            </p:cNvGrpSpPr>
            <p:nvPr/>
          </p:nvGrpSpPr>
          <p:grpSpPr bwMode="auto">
            <a:xfrm>
              <a:off x="1604" y="10258"/>
              <a:ext cx="487" cy="697"/>
              <a:chOff x="3744" y="2208"/>
              <a:chExt cx="336" cy="480"/>
            </a:xfrm>
          </p:grpSpPr>
          <p:sp>
            <p:nvSpPr>
              <p:cNvPr id="85014" name="Oval 14">
                <a:extLst>
                  <a:ext uri="{FF2B5EF4-FFF2-40B4-BE49-F238E27FC236}">
                    <a16:creationId xmlns:a16="http://schemas.microsoft.com/office/drawing/2014/main" id="{A9EB51CB-5148-4B45-846D-66186183639E}"/>
                  </a:ext>
                </a:extLst>
              </p:cNvPr>
              <p:cNvSpPr>
                <a:spLocks noChangeArrowheads="1"/>
              </p:cNvSpPr>
              <p:nvPr/>
            </p:nvSpPr>
            <p:spPr bwMode="auto">
              <a:xfrm>
                <a:off x="3792" y="2208"/>
                <a:ext cx="192" cy="192"/>
              </a:xfrm>
              <a:prstGeom prst="ellipse">
                <a:avLst/>
              </a:prstGeom>
              <a:solidFill>
                <a:srgbClr val="FFCC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600" b="0"/>
              </a:p>
            </p:txBody>
          </p:sp>
          <p:sp>
            <p:nvSpPr>
              <p:cNvPr id="85015" name="Line 15">
                <a:extLst>
                  <a:ext uri="{FF2B5EF4-FFF2-40B4-BE49-F238E27FC236}">
                    <a16:creationId xmlns:a16="http://schemas.microsoft.com/office/drawing/2014/main" id="{56D1D994-A9A8-49CA-B118-3B4EA90E1C81}"/>
                  </a:ext>
                </a:extLst>
              </p:cNvPr>
              <p:cNvSpPr>
                <a:spLocks noChangeShapeType="1"/>
              </p:cNvSpPr>
              <p:nvPr/>
            </p:nvSpPr>
            <p:spPr bwMode="auto">
              <a:xfrm flipH="1">
                <a:off x="3744" y="2400"/>
                <a:ext cx="96" cy="7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85016" name="Line 16">
                <a:extLst>
                  <a:ext uri="{FF2B5EF4-FFF2-40B4-BE49-F238E27FC236}">
                    <a16:creationId xmlns:a16="http://schemas.microsoft.com/office/drawing/2014/main" id="{7F3E2204-04DC-40D0-BB0B-ED3C19753890}"/>
                  </a:ext>
                </a:extLst>
              </p:cNvPr>
              <p:cNvSpPr>
                <a:spLocks noChangeShapeType="1"/>
              </p:cNvSpPr>
              <p:nvPr/>
            </p:nvSpPr>
            <p:spPr bwMode="auto">
              <a:xfrm>
                <a:off x="3936" y="2400"/>
                <a:ext cx="144" cy="7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85017" name="Line 17">
                <a:extLst>
                  <a:ext uri="{FF2B5EF4-FFF2-40B4-BE49-F238E27FC236}">
                    <a16:creationId xmlns:a16="http://schemas.microsoft.com/office/drawing/2014/main" id="{D13665E7-A359-4562-BD63-F6A8B574025E}"/>
                  </a:ext>
                </a:extLst>
              </p:cNvPr>
              <p:cNvSpPr>
                <a:spLocks noChangeShapeType="1"/>
              </p:cNvSpPr>
              <p:nvPr/>
            </p:nvSpPr>
            <p:spPr bwMode="auto">
              <a:xfrm>
                <a:off x="3888" y="2400"/>
                <a:ext cx="0" cy="216"/>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85018" name="Line 18">
                <a:extLst>
                  <a:ext uri="{FF2B5EF4-FFF2-40B4-BE49-F238E27FC236}">
                    <a16:creationId xmlns:a16="http://schemas.microsoft.com/office/drawing/2014/main" id="{8F7112C8-44C6-4BF9-92AA-F05907D4E629}"/>
                  </a:ext>
                </a:extLst>
              </p:cNvPr>
              <p:cNvSpPr>
                <a:spLocks noChangeShapeType="1"/>
              </p:cNvSpPr>
              <p:nvPr/>
            </p:nvSpPr>
            <p:spPr bwMode="auto">
              <a:xfrm flipH="1">
                <a:off x="3792" y="2616"/>
                <a:ext cx="96" cy="7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sp>
            <p:nvSpPr>
              <p:cNvPr id="85019" name="Line 19">
                <a:extLst>
                  <a:ext uri="{FF2B5EF4-FFF2-40B4-BE49-F238E27FC236}">
                    <a16:creationId xmlns:a16="http://schemas.microsoft.com/office/drawing/2014/main" id="{84147EFB-0458-457A-9FC1-E609DE209FAD}"/>
                  </a:ext>
                </a:extLst>
              </p:cNvPr>
              <p:cNvSpPr>
                <a:spLocks noChangeShapeType="1"/>
              </p:cNvSpPr>
              <p:nvPr/>
            </p:nvSpPr>
            <p:spPr bwMode="auto">
              <a:xfrm>
                <a:off x="3888" y="2616"/>
                <a:ext cx="144" cy="7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p>
                <a:endParaRPr lang="zh-CN" altLang="en-US"/>
              </a:p>
            </p:txBody>
          </p:sp>
        </p:grpSp>
        <p:grpSp>
          <p:nvGrpSpPr>
            <p:cNvPr id="85006" name="Group 20">
              <a:extLst>
                <a:ext uri="{FF2B5EF4-FFF2-40B4-BE49-F238E27FC236}">
                  <a16:creationId xmlns:a16="http://schemas.microsoft.com/office/drawing/2014/main" id="{64C1FCAE-B371-4390-BD26-42F497309663}"/>
                </a:ext>
              </a:extLst>
            </p:cNvPr>
            <p:cNvGrpSpPr>
              <a:grpSpLocks/>
            </p:cNvGrpSpPr>
            <p:nvPr/>
          </p:nvGrpSpPr>
          <p:grpSpPr bwMode="auto">
            <a:xfrm>
              <a:off x="5539" y="10206"/>
              <a:ext cx="1757" cy="835"/>
              <a:chOff x="5916" y="12928"/>
              <a:chExt cx="1757" cy="835"/>
            </a:xfrm>
          </p:grpSpPr>
          <p:sp>
            <p:nvSpPr>
              <p:cNvPr id="85010" name="Rectangle 21">
                <a:extLst>
                  <a:ext uri="{FF2B5EF4-FFF2-40B4-BE49-F238E27FC236}">
                    <a16:creationId xmlns:a16="http://schemas.microsoft.com/office/drawing/2014/main" id="{F641F167-59D5-4FBD-B820-B6A58CF1D5C6}"/>
                  </a:ext>
                </a:extLst>
              </p:cNvPr>
              <p:cNvSpPr>
                <a:spLocks noChangeArrowheads="1"/>
              </p:cNvSpPr>
              <p:nvPr/>
            </p:nvSpPr>
            <p:spPr bwMode="auto">
              <a:xfrm>
                <a:off x="6004" y="12928"/>
                <a:ext cx="1418" cy="826"/>
              </a:xfrm>
              <a:prstGeom prst="rect">
                <a:avLst/>
              </a:prstGeom>
              <a:noFill/>
              <a:ln w="28575">
                <a:solidFill>
                  <a:schemeClr val="hlink"/>
                </a:solidFill>
                <a:miter lim="800000"/>
                <a:headEnd type="none" w="sm" len="sm"/>
                <a:tailEnd type="none" w="sm" len="sm"/>
              </a:ln>
              <a:effectLst/>
              <a:extLst>
                <a:ext uri="{909E8E84-426E-40DD-AFC4-6F175D3DCCD1}">
                  <a14:hiddenFill xmlns:a14="http://schemas.microsoft.com/office/drawing/2010/main">
                    <a:solidFill>
                      <a:srgbClr val="808000"/>
                    </a:solid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600" b="0"/>
              </a:p>
            </p:txBody>
          </p:sp>
          <p:sp>
            <p:nvSpPr>
              <p:cNvPr id="85011" name="Text Box 22">
                <a:extLst>
                  <a:ext uri="{FF2B5EF4-FFF2-40B4-BE49-F238E27FC236}">
                    <a16:creationId xmlns:a16="http://schemas.microsoft.com/office/drawing/2014/main" id="{2C115C20-AC9D-426B-8A9F-5C7D9556CFD9}"/>
                  </a:ext>
                </a:extLst>
              </p:cNvPr>
              <p:cNvSpPr txBox="1">
                <a:spLocks noChangeArrowheads="1"/>
              </p:cNvSpPr>
              <p:nvPr/>
            </p:nvSpPr>
            <p:spPr bwMode="auto">
              <a:xfrm>
                <a:off x="6194" y="12960"/>
                <a:ext cx="1013" cy="380"/>
              </a:xfrm>
              <a:prstGeom prst="rect">
                <a:avLst/>
              </a:prstGeom>
              <a:noFill/>
              <a:ln>
                <a:noFill/>
              </a:ln>
              <a:effectLst/>
              <a:extLst>
                <a:ext uri="{909E8E84-426E-40DD-AFC4-6F175D3DCCD1}">
                  <a14:hiddenFill xmlns:a14="http://schemas.microsoft.com/office/drawing/2010/main">
                    <a:solidFill>
                      <a:srgbClr val="808000"/>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just" eaLnBrk="1" hangingPunct="1">
                  <a:lnSpc>
                    <a:spcPct val="90000"/>
                  </a:lnSpc>
                  <a:spcBef>
                    <a:spcPct val="0"/>
                  </a:spcBef>
                  <a:buClrTx/>
                  <a:buFontTx/>
                  <a:buNone/>
                </a:pPr>
                <a:r>
                  <a:rPr lang="en-US" altLang="zh-CN" sz="1800">
                    <a:solidFill>
                      <a:srgbClr val="000000"/>
                    </a:solidFill>
                    <a:latin typeface="Times New Roman" panose="02020603050405020304" pitchFamily="18" charset="0"/>
                  </a:rPr>
                  <a:t>  </a:t>
                </a:r>
                <a:r>
                  <a:rPr lang="zh-CN" altLang="en-US" sz="1800">
                    <a:solidFill>
                      <a:srgbClr val="000000"/>
                    </a:solidFill>
                    <a:latin typeface="Times New Roman" panose="02020603050405020304" pitchFamily="18" charset="0"/>
                  </a:rPr>
                  <a:t>绘 制</a:t>
                </a:r>
                <a:endParaRPr lang="zh-CN" altLang="en-US" sz="3600"/>
              </a:p>
            </p:txBody>
          </p:sp>
          <p:sp>
            <p:nvSpPr>
              <p:cNvPr id="85012" name="Text Box 23">
                <a:extLst>
                  <a:ext uri="{FF2B5EF4-FFF2-40B4-BE49-F238E27FC236}">
                    <a16:creationId xmlns:a16="http://schemas.microsoft.com/office/drawing/2014/main" id="{C67FFF8D-9E06-423C-BAB1-BA16A5AACF80}"/>
                  </a:ext>
                </a:extLst>
              </p:cNvPr>
              <p:cNvSpPr txBox="1">
                <a:spLocks noChangeArrowheads="1"/>
              </p:cNvSpPr>
              <p:nvPr/>
            </p:nvSpPr>
            <p:spPr bwMode="auto">
              <a:xfrm>
                <a:off x="6137" y="13188"/>
                <a:ext cx="1213" cy="380"/>
              </a:xfrm>
              <a:prstGeom prst="rect">
                <a:avLst/>
              </a:prstGeom>
              <a:noFill/>
              <a:ln>
                <a:noFill/>
              </a:ln>
              <a:effectLst/>
              <a:extLst>
                <a:ext uri="{909E8E84-426E-40DD-AFC4-6F175D3DCCD1}">
                  <a14:hiddenFill xmlns:a14="http://schemas.microsoft.com/office/drawing/2010/main">
                    <a:solidFill>
                      <a:srgbClr val="808000"/>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ClrTx/>
                  <a:buFontTx/>
                  <a:buNone/>
                </a:pPr>
                <a:r>
                  <a:rPr lang="en-US" altLang="zh-CN" sz="1800">
                    <a:solidFill>
                      <a:srgbClr val="000000"/>
                    </a:solidFill>
                    <a:latin typeface="Times New Roman" panose="02020603050405020304" pitchFamily="18" charset="0"/>
                  </a:rPr>
                  <a:t>(Rendering)</a:t>
                </a:r>
                <a:endParaRPr lang="en-US" altLang="zh-CN" sz="3600"/>
              </a:p>
            </p:txBody>
          </p:sp>
          <p:sp>
            <p:nvSpPr>
              <p:cNvPr id="85013" name="Text Box 24">
                <a:extLst>
                  <a:ext uri="{FF2B5EF4-FFF2-40B4-BE49-F238E27FC236}">
                    <a16:creationId xmlns:a16="http://schemas.microsoft.com/office/drawing/2014/main" id="{DCA3C135-3937-40F6-ADD1-861D963B3C9D}"/>
                  </a:ext>
                </a:extLst>
              </p:cNvPr>
              <p:cNvSpPr txBox="1">
                <a:spLocks noChangeArrowheads="1"/>
              </p:cNvSpPr>
              <p:nvPr/>
            </p:nvSpPr>
            <p:spPr bwMode="auto">
              <a:xfrm>
                <a:off x="5916" y="13383"/>
                <a:ext cx="1757" cy="380"/>
              </a:xfrm>
              <a:prstGeom prst="rect">
                <a:avLst/>
              </a:prstGeom>
              <a:noFill/>
              <a:ln>
                <a:noFill/>
              </a:ln>
              <a:effectLst/>
              <a:extLst>
                <a:ext uri="{909E8E84-426E-40DD-AFC4-6F175D3DCCD1}">
                  <a14:hiddenFill xmlns:a14="http://schemas.microsoft.com/office/drawing/2010/main">
                    <a:solidFill>
                      <a:srgbClr val="808000"/>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just" eaLnBrk="1" hangingPunct="1">
                  <a:lnSpc>
                    <a:spcPct val="90000"/>
                  </a:lnSpc>
                  <a:spcBef>
                    <a:spcPct val="0"/>
                  </a:spcBef>
                  <a:buClrTx/>
                  <a:buFontTx/>
                  <a:buNone/>
                </a:pPr>
                <a:r>
                  <a:rPr lang="en-US" altLang="zh-CN" sz="1600">
                    <a:solidFill>
                      <a:srgbClr val="000000"/>
                    </a:solidFill>
                    <a:latin typeface="Times New Roman" panose="02020603050405020304" pitchFamily="18" charset="0"/>
                  </a:rPr>
                  <a:t>(Image Synthesis)</a:t>
                </a:r>
                <a:endParaRPr lang="en-US" altLang="zh-CN" sz="3200"/>
              </a:p>
            </p:txBody>
          </p:sp>
        </p:grpSp>
        <p:sp>
          <p:nvSpPr>
            <p:cNvPr id="85007" name="AutoShape 25">
              <a:extLst>
                <a:ext uri="{FF2B5EF4-FFF2-40B4-BE49-F238E27FC236}">
                  <a16:creationId xmlns:a16="http://schemas.microsoft.com/office/drawing/2014/main" id="{EF6972D1-A259-484D-966D-755357A9CFEF}"/>
                </a:ext>
              </a:extLst>
            </p:cNvPr>
            <p:cNvSpPr>
              <a:spLocks noChangeArrowheads="1"/>
            </p:cNvSpPr>
            <p:nvPr/>
          </p:nvSpPr>
          <p:spPr bwMode="auto">
            <a:xfrm>
              <a:off x="4017" y="10200"/>
              <a:ext cx="1140" cy="685"/>
            </a:xfrm>
            <a:prstGeom prst="can">
              <a:avLst>
                <a:gd name="adj" fmla="val 25000"/>
              </a:avLst>
            </a:pr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600" b="0"/>
            </a:p>
          </p:txBody>
        </p:sp>
        <p:sp>
          <p:nvSpPr>
            <p:cNvPr id="85008" name="AutoShape 26">
              <a:extLst>
                <a:ext uri="{FF2B5EF4-FFF2-40B4-BE49-F238E27FC236}">
                  <a16:creationId xmlns:a16="http://schemas.microsoft.com/office/drawing/2014/main" id="{F5754B79-E9CA-4CC5-9207-00AAF3E2A694}"/>
                </a:ext>
              </a:extLst>
            </p:cNvPr>
            <p:cNvSpPr>
              <a:spLocks noChangeArrowheads="1"/>
            </p:cNvSpPr>
            <p:nvPr/>
          </p:nvSpPr>
          <p:spPr bwMode="auto">
            <a:xfrm>
              <a:off x="7498" y="10326"/>
              <a:ext cx="889" cy="526"/>
            </a:xfrm>
            <a:prstGeom prst="roundRect">
              <a:avLst>
                <a:gd name="adj" fmla="val 16667"/>
              </a:avLst>
            </a:pr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600" b="0"/>
            </a:p>
          </p:txBody>
        </p:sp>
        <p:sp>
          <p:nvSpPr>
            <p:cNvPr id="85009" name="AutoShape 27">
              <a:extLst>
                <a:ext uri="{FF2B5EF4-FFF2-40B4-BE49-F238E27FC236}">
                  <a16:creationId xmlns:a16="http://schemas.microsoft.com/office/drawing/2014/main" id="{C3AD8DF4-D014-4138-82C5-5F4C4086FABC}"/>
                </a:ext>
              </a:extLst>
            </p:cNvPr>
            <p:cNvSpPr>
              <a:spLocks noChangeArrowheads="1"/>
            </p:cNvSpPr>
            <p:nvPr/>
          </p:nvSpPr>
          <p:spPr bwMode="auto">
            <a:xfrm>
              <a:off x="8587" y="10426"/>
              <a:ext cx="288" cy="313"/>
            </a:xfrm>
            <a:prstGeom prst="smileyFace">
              <a:avLst>
                <a:gd name="adj" fmla="val 4653"/>
              </a:avLst>
            </a:prstGeom>
            <a:solidFill>
              <a:srgbClr val="FFFFFF"/>
            </a:solidFill>
            <a:ln w="9525">
              <a:solidFill>
                <a:srgbClr val="000000"/>
              </a:solidFill>
              <a:round/>
              <a:headEnd/>
              <a:tailEnd/>
            </a:ln>
          </p:spPr>
          <p:txBody>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600" b="0"/>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25283">
                                            <p:txEl>
                                              <p:pRg st="0" end="0"/>
                                            </p:txEl>
                                          </p:spTgt>
                                        </p:tgtEl>
                                        <p:attrNameLst>
                                          <p:attrName>style.visibility</p:attrName>
                                        </p:attrNameLst>
                                      </p:cBhvr>
                                      <p:to>
                                        <p:strVal val="visible"/>
                                      </p:to>
                                    </p:set>
                                    <p:anim calcmode="lin" valueType="num">
                                      <p:cBhvr additive="base">
                                        <p:cTn id="7" dur="500" fill="hold"/>
                                        <p:tgtEl>
                                          <p:spTgt spid="22528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2528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25283">
                                            <p:txEl>
                                              <p:pRg st="1" end="1"/>
                                            </p:txEl>
                                          </p:spTgt>
                                        </p:tgtEl>
                                        <p:attrNameLst>
                                          <p:attrName>style.visibility</p:attrName>
                                        </p:attrNameLst>
                                      </p:cBhvr>
                                      <p:to>
                                        <p:strVal val="visible"/>
                                      </p:to>
                                    </p:set>
                                    <p:anim calcmode="lin" valueType="num">
                                      <p:cBhvr additive="base">
                                        <p:cTn id="13" dur="500" fill="hold"/>
                                        <p:tgtEl>
                                          <p:spTgt spid="22528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2528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25283">
                                            <p:txEl>
                                              <p:pRg st="2" end="2"/>
                                            </p:txEl>
                                          </p:spTgt>
                                        </p:tgtEl>
                                        <p:attrNameLst>
                                          <p:attrName>style.visibility</p:attrName>
                                        </p:attrNameLst>
                                      </p:cBhvr>
                                      <p:to>
                                        <p:strVal val="visible"/>
                                      </p:to>
                                    </p:set>
                                    <p:anim calcmode="lin" valueType="num">
                                      <p:cBhvr additive="base">
                                        <p:cTn id="19" dur="500" fill="hold"/>
                                        <p:tgtEl>
                                          <p:spTgt spid="22528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25283">
                                            <p:txEl>
                                              <p:pRg st="2" end="2"/>
                                            </p:txEl>
                                          </p:spTgt>
                                        </p:tgtEl>
                                        <p:attrNameLst>
                                          <p:attrName>ppt_y</p:attrName>
                                        </p:attrNameLst>
                                      </p:cBhvr>
                                      <p:tavLst>
                                        <p:tav tm="0">
                                          <p:val>
                                            <p:strVal val="#ppt_y"/>
                                          </p:val>
                                        </p:tav>
                                        <p:tav tm="100000">
                                          <p:val>
                                            <p:strVal val="#ppt_y"/>
                                          </p:val>
                                        </p:tav>
                                      </p:tavLst>
                                    </p:anim>
                                  </p:childTnLst>
                                </p:cTn>
                              </p:par>
                              <p:par>
                                <p:cTn id="21" presetID="3" presetClass="entr" presetSubtype="10" fill="hold" nodeType="withEffect">
                                  <p:stCondLst>
                                    <p:cond delay="0"/>
                                  </p:stCondLst>
                                  <p:childTnLst>
                                    <p:set>
                                      <p:cBhvr>
                                        <p:cTn id="22" dur="1" fill="hold">
                                          <p:stCondLst>
                                            <p:cond delay="0"/>
                                          </p:stCondLst>
                                        </p:cTn>
                                        <p:tgtEl>
                                          <p:spTgt spid="225284"/>
                                        </p:tgtEl>
                                        <p:attrNameLst>
                                          <p:attrName>style.visibility</p:attrName>
                                        </p:attrNameLst>
                                      </p:cBhvr>
                                      <p:to>
                                        <p:strVal val="visible"/>
                                      </p:to>
                                    </p:set>
                                    <p:animEffect transition="in" filter="blinds(horizontal)">
                                      <p:cBhvr>
                                        <p:cTn id="23" dur="500"/>
                                        <p:tgtEl>
                                          <p:spTgt spid="225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3" grpId="0" build="p"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8B8DBA93-6C92-48BC-A97A-FBD126A4A643}"/>
              </a:ext>
            </a:extLst>
          </p:cNvPr>
          <p:cNvSpPr>
            <a:spLocks noGrp="1" noChangeArrowheads="1"/>
          </p:cNvSpPr>
          <p:nvPr>
            <p:ph type="title"/>
          </p:nvPr>
        </p:nvSpPr>
        <p:spPr>
          <a:xfrm>
            <a:off x="1920875" y="101376"/>
            <a:ext cx="8350250" cy="823913"/>
          </a:xfrm>
        </p:spPr>
        <p:txBody>
          <a:bodyPr/>
          <a:lstStyle/>
          <a:p>
            <a:pPr eaLnBrk="1" hangingPunct="1"/>
            <a:r>
              <a:rPr lang="zh-CN" altLang="en-US" dirty="0"/>
              <a:t>景物的</a:t>
            </a:r>
            <a:r>
              <a:rPr lang="en-US" altLang="zh-CN" dirty="0"/>
              <a:t>2</a:t>
            </a:r>
            <a:r>
              <a:rPr lang="zh-CN" altLang="en-US" dirty="0"/>
              <a:t>种描述</a:t>
            </a:r>
            <a:r>
              <a:rPr lang="en-US" altLang="zh-CN" dirty="0"/>
              <a:t>(</a:t>
            </a:r>
            <a:r>
              <a:rPr lang="zh-CN" altLang="en-US" dirty="0"/>
              <a:t>建模</a:t>
            </a:r>
            <a:r>
              <a:rPr lang="en-US" altLang="zh-CN" dirty="0"/>
              <a:t>)</a:t>
            </a:r>
            <a:r>
              <a:rPr lang="zh-CN" altLang="en-US" dirty="0"/>
              <a:t>方法</a:t>
            </a:r>
          </a:p>
        </p:txBody>
      </p:sp>
      <p:grpSp>
        <p:nvGrpSpPr>
          <p:cNvPr id="86019" name="Group 3">
            <a:extLst>
              <a:ext uri="{FF2B5EF4-FFF2-40B4-BE49-F238E27FC236}">
                <a16:creationId xmlns:a16="http://schemas.microsoft.com/office/drawing/2014/main" id="{4E367F8B-DEDE-4EF7-B659-87598C33CBAD}"/>
              </a:ext>
            </a:extLst>
          </p:cNvPr>
          <p:cNvGrpSpPr>
            <a:grpSpLocks/>
          </p:cNvGrpSpPr>
          <p:nvPr/>
        </p:nvGrpSpPr>
        <p:grpSpPr bwMode="auto">
          <a:xfrm>
            <a:off x="3624264" y="1628776"/>
            <a:ext cx="3144837" cy="936625"/>
            <a:chOff x="1323" y="938"/>
            <a:chExt cx="1981" cy="349"/>
          </a:xfrm>
        </p:grpSpPr>
        <p:sp>
          <p:nvSpPr>
            <p:cNvPr id="86031" name="Line 4">
              <a:extLst>
                <a:ext uri="{FF2B5EF4-FFF2-40B4-BE49-F238E27FC236}">
                  <a16:creationId xmlns:a16="http://schemas.microsoft.com/office/drawing/2014/main" id="{D355B925-536D-4199-8094-7DEE1E992B26}"/>
                </a:ext>
              </a:extLst>
            </p:cNvPr>
            <p:cNvSpPr>
              <a:spLocks noChangeShapeType="1"/>
            </p:cNvSpPr>
            <p:nvPr/>
          </p:nvSpPr>
          <p:spPr bwMode="auto">
            <a:xfrm>
              <a:off x="1323" y="1109"/>
              <a:ext cx="1981"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6032" name="Line 5">
              <a:extLst>
                <a:ext uri="{FF2B5EF4-FFF2-40B4-BE49-F238E27FC236}">
                  <a16:creationId xmlns:a16="http://schemas.microsoft.com/office/drawing/2014/main" id="{F2E7D7AC-F971-4EE8-AE9D-4F62CB25164F}"/>
                </a:ext>
              </a:extLst>
            </p:cNvPr>
            <p:cNvSpPr>
              <a:spLocks noChangeShapeType="1"/>
            </p:cNvSpPr>
            <p:nvPr/>
          </p:nvSpPr>
          <p:spPr bwMode="auto">
            <a:xfrm>
              <a:off x="1323" y="1109"/>
              <a:ext cx="0" cy="1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6033" name="Line 6">
              <a:extLst>
                <a:ext uri="{FF2B5EF4-FFF2-40B4-BE49-F238E27FC236}">
                  <a16:creationId xmlns:a16="http://schemas.microsoft.com/office/drawing/2014/main" id="{25AC13D6-F9C1-499F-B5C4-9D9E8B198D01}"/>
                </a:ext>
              </a:extLst>
            </p:cNvPr>
            <p:cNvSpPr>
              <a:spLocks noChangeShapeType="1"/>
            </p:cNvSpPr>
            <p:nvPr/>
          </p:nvSpPr>
          <p:spPr bwMode="auto">
            <a:xfrm>
              <a:off x="3304" y="1109"/>
              <a:ext cx="0" cy="1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6034" name="Line 7">
              <a:extLst>
                <a:ext uri="{FF2B5EF4-FFF2-40B4-BE49-F238E27FC236}">
                  <a16:creationId xmlns:a16="http://schemas.microsoft.com/office/drawing/2014/main" id="{946CD213-3FD3-46C3-B053-B66A6945DFCB}"/>
                </a:ext>
              </a:extLst>
            </p:cNvPr>
            <p:cNvSpPr>
              <a:spLocks noChangeShapeType="1"/>
            </p:cNvSpPr>
            <p:nvPr/>
          </p:nvSpPr>
          <p:spPr bwMode="auto">
            <a:xfrm>
              <a:off x="2336" y="938"/>
              <a:ext cx="0" cy="1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grpSp>
        <p:nvGrpSpPr>
          <p:cNvPr id="86020" name="Group 8">
            <a:extLst>
              <a:ext uri="{FF2B5EF4-FFF2-40B4-BE49-F238E27FC236}">
                <a16:creationId xmlns:a16="http://schemas.microsoft.com/office/drawing/2014/main" id="{89DB10C4-4805-43AC-902D-AD6F490106B0}"/>
              </a:ext>
            </a:extLst>
          </p:cNvPr>
          <p:cNvGrpSpPr>
            <a:grpSpLocks/>
          </p:cNvGrpSpPr>
          <p:nvPr/>
        </p:nvGrpSpPr>
        <p:grpSpPr bwMode="auto">
          <a:xfrm>
            <a:off x="2135189" y="1628776"/>
            <a:ext cx="2808287" cy="4530725"/>
            <a:chOff x="385" y="1026"/>
            <a:chExt cx="1769" cy="2854"/>
          </a:xfrm>
        </p:grpSpPr>
        <p:sp>
          <p:nvSpPr>
            <p:cNvPr id="86027" name="Text Box 9">
              <a:extLst>
                <a:ext uri="{FF2B5EF4-FFF2-40B4-BE49-F238E27FC236}">
                  <a16:creationId xmlns:a16="http://schemas.microsoft.com/office/drawing/2014/main" id="{21964BA9-C507-4051-B601-43DA3AA6E2E1}"/>
                </a:ext>
              </a:extLst>
            </p:cNvPr>
            <p:cNvSpPr txBox="1">
              <a:spLocks noChangeArrowheads="1"/>
            </p:cNvSpPr>
            <p:nvPr/>
          </p:nvSpPr>
          <p:spPr bwMode="auto">
            <a:xfrm>
              <a:off x="892" y="1624"/>
              <a:ext cx="882" cy="536"/>
            </a:xfrm>
            <a:prstGeom prst="rect">
              <a:avLst/>
            </a:prstGeom>
            <a:noFill/>
            <a:ln w="2857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r>
                <a:rPr kumimoji="1" lang="zh-CN" altLang="en-US" sz="2400">
                  <a:solidFill>
                    <a:schemeClr val="hlink"/>
                  </a:solidFill>
                </a:rPr>
                <a:t>几何造型技术</a:t>
              </a:r>
            </a:p>
          </p:txBody>
        </p:sp>
        <p:graphicFrame>
          <p:nvGraphicFramePr>
            <p:cNvPr id="86028" name="Object 10">
              <a:extLst>
                <a:ext uri="{FF2B5EF4-FFF2-40B4-BE49-F238E27FC236}">
                  <a16:creationId xmlns:a16="http://schemas.microsoft.com/office/drawing/2014/main" id="{B65532D1-A8C0-4494-85F8-9BDDA7D22AA5}"/>
                </a:ext>
              </a:extLst>
            </p:cNvPr>
            <p:cNvGraphicFramePr>
              <a:graphicFrameLocks noChangeAspect="1"/>
            </p:cNvGraphicFramePr>
            <p:nvPr/>
          </p:nvGraphicFramePr>
          <p:xfrm>
            <a:off x="634" y="2840"/>
            <a:ext cx="1384" cy="1040"/>
          </p:xfrm>
          <a:graphic>
            <a:graphicData uri="http://schemas.openxmlformats.org/presentationml/2006/ole">
              <mc:AlternateContent xmlns:mc="http://schemas.openxmlformats.org/markup-compatibility/2006">
                <mc:Choice xmlns:v="urn:schemas-microsoft-com:vml" Requires="v">
                  <p:oleObj name="Photo Editor 照片" r:id="rId3" imgW="3076190" imgH="2314286" progId="MSPhotoEd.3">
                    <p:embed/>
                  </p:oleObj>
                </mc:Choice>
                <mc:Fallback>
                  <p:oleObj name="Photo Editor 照片" r:id="rId3" imgW="3076190" imgH="2314286" progId="MSPhotoEd.3">
                    <p:embed/>
                    <p:pic>
                      <p:nvPicPr>
                        <p:cNvPr id="86028" name="Object 10">
                          <a:extLst>
                            <a:ext uri="{FF2B5EF4-FFF2-40B4-BE49-F238E27FC236}">
                              <a16:creationId xmlns:a16="http://schemas.microsoft.com/office/drawing/2014/main" id="{B65532D1-A8C0-4494-85F8-9BDDA7D22A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 y="2840"/>
                          <a:ext cx="1384" cy="104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969696"/>
                                </a:outerShdw>
                              </a:effectLst>
                            </a14:hiddenEffects>
                          </a:ext>
                        </a:extLst>
                      </p:spPr>
                    </p:pic>
                  </p:oleObj>
                </mc:Fallback>
              </mc:AlternateContent>
            </a:graphicData>
          </a:graphic>
        </p:graphicFrame>
        <p:sp>
          <p:nvSpPr>
            <p:cNvPr id="86029" name="Text Box 11">
              <a:extLst>
                <a:ext uri="{FF2B5EF4-FFF2-40B4-BE49-F238E27FC236}">
                  <a16:creationId xmlns:a16="http://schemas.microsoft.com/office/drawing/2014/main" id="{8F9BAEFC-26E8-427D-8C2B-71D5F16C91BB}"/>
                </a:ext>
              </a:extLst>
            </p:cNvPr>
            <p:cNvSpPr txBox="1">
              <a:spLocks noChangeArrowheads="1"/>
            </p:cNvSpPr>
            <p:nvPr/>
          </p:nvSpPr>
          <p:spPr bwMode="auto">
            <a:xfrm>
              <a:off x="567" y="1026"/>
              <a:ext cx="149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zh-CN" altLang="en-US" sz="1800">
                  <a:solidFill>
                    <a:schemeClr val="hlink"/>
                  </a:solidFill>
                </a:rPr>
                <a:t>规则形体</a:t>
              </a:r>
              <a:r>
                <a:rPr lang="en-US" altLang="zh-CN" sz="1800">
                  <a:solidFill>
                    <a:schemeClr val="hlink"/>
                  </a:solidFill>
                </a:rPr>
                <a:t>(</a:t>
              </a:r>
              <a:r>
                <a:rPr lang="zh-CN" altLang="en-US" sz="1800">
                  <a:solidFill>
                    <a:schemeClr val="hlink"/>
                  </a:solidFill>
                </a:rPr>
                <a:t>如工业产品</a:t>
              </a:r>
              <a:r>
                <a:rPr lang="en-US" altLang="zh-CN" sz="1800">
                  <a:solidFill>
                    <a:schemeClr val="hlink"/>
                  </a:solidFill>
                </a:rPr>
                <a:t>)</a:t>
              </a:r>
            </a:p>
          </p:txBody>
        </p:sp>
        <p:sp>
          <p:nvSpPr>
            <p:cNvPr id="86030" name="Rectangle 12">
              <a:extLst>
                <a:ext uri="{FF2B5EF4-FFF2-40B4-BE49-F238E27FC236}">
                  <a16:creationId xmlns:a16="http://schemas.microsoft.com/office/drawing/2014/main" id="{0831492B-5683-4DAC-A0F7-17894DE7FFDD}"/>
                </a:ext>
              </a:extLst>
            </p:cNvPr>
            <p:cNvSpPr>
              <a:spLocks noChangeArrowheads="1"/>
            </p:cNvSpPr>
            <p:nvPr/>
          </p:nvSpPr>
          <p:spPr bwMode="auto">
            <a:xfrm>
              <a:off x="385" y="2205"/>
              <a:ext cx="1769" cy="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zh-CN" altLang="en-US" sz="1800">
                  <a:solidFill>
                    <a:schemeClr val="hlink"/>
                  </a:solidFill>
                </a:rPr>
                <a:t>用基本的几何元素</a:t>
              </a:r>
              <a:r>
                <a:rPr lang="en-US" altLang="zh-CN" sz="1800">
                  <a:solidFill>
                    <a:schemeClr val="hlink"/>
                  </a:solidFill>
                </a:rPr>
                <a:t>(</a:t>
              </a:r>
              <a:r>
                <a:rPr lang="zh-CN" altLang="en-US" sz="1800">
                  <a:solidFill>
                    <a:schemeClr val="hlink"/>
                  </a:solidFill>
                </a:rPr>
                <a:t>如点、线、面、体等</a:t>
              </a:r>
              <a:r>
                <a:rPr lang="en-US" altLang="zh-CN" sz="1800">
                  <a:solidFill>
                    <a:schemeClr val="hlink"/>
                  </a:solidFill>
                </a:rPr>
                <a:t>)</a:t>
              </a:r>
              <a:r>
                <a:rPr lang="zh-CN" altLang="en-US" sz="1800">
                  <a:solidFill>
                    <a:schemeClr val="hlink"/>
                  </a:solidFill>
                </a:rPr>
                <a:t>及材料的表面性质等进行描述 </a:t>
              </a:r>
            </a:p>
          </p:txBody>
        </p:sp>
      </p:grpSp>
      <p:grpSp>
        <p:nvGrpSpPr>
          <p:cNvPr id="86021" name="Group 13">
            <a:extLst>
              <a:ext uri="{FF2B5EF4-FFF2-40B4-BE49-F238E27FC236}">
                <a16:creationId xmlns:a16="http://schemas.microsoft.com/office/drawing/2014/main" id="{CEE81E37-54AC-4DB6-AF21-7D63AF2ACA34}"/>
              </a:ext>
            </a:extLst>
          </p:cNvPr>
          <p:cNvGrpSpPr>
            <a:grpSpLocks/>
          </p:cNvGrpSpPr>
          <p:nvPr/>
        </p:nvGrpSpPr>
        <p:grpSpPr bwMode="auto">
          <a:xfrm>
            <a:off x="5303839" y="1628775"/>
            <a:ext cx="4733925" cy="4592638"/>
            <a:chOff x="2381" y="1026"/>
            <a:chExt cx="2982" cy="2893"/>
          </a:xfrm>
        </p:grpSpPr>
        <p:sp>
          <p:nvSpPr>
            <p:cNvPr id="86022" name="Text Box 14">
              <a:extLst>
                <a:ext uri="{FF2B5EF4-FFF2-40B4-BE49-F238E27FC236}">
                  <a16:creationId xmlns:a16="http://schemas.microsoft.com/office/drawing/2014/main" id="{2E588B15-0A04-4F47-9232-CAEB27B0A95F}"/>
                </a:ext>
              </a:extLst>
            </p:cNvPr>
            <p:cNvSpPr txBox="1">
              <a:spLocks noChangeArrowheads="1"/>
            </p:cNvSpPr>
            <p:nvPr/>
          </p:nvSpPr>
          <p:spPr bwMode="auto">
            <a:xfrm>
              <a:off x="2866" y="1624"/>
              <a:ext cx="883" cy="536"/>
            </a:xfrm>
            <a:prstGeom prst="rect">
              <a:avLst/>
            </a:prstGeom>
            <a:noFill/>
            <a:ln w="2857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r>
                <a:rPr kumimoji="1" lang="zh-CN" altLang="en-US" sz="2400">
                  <a:solidFill>
                    <a:srgbClr val="0000FF"/>
                  </a:solidFill>
                </a:rPr>
                <a:t>过程模型技术</a:t>
              </a:r>
            </a:p>
          </p:txBody>
        </p:sp>
        <p:pic>
          <p:nvPicPr>
            <p:cNvPr id="86023" name="Picture 15" descr="Image10.gif (127971 字节)">
              <a:extLst>
                <a:ext uri="{FF2B5EF4-FFF2-40B4-BE49-F238E27FC236}">
                  <a16:creationId xmlns:a16="http://schemas.microsoft.com/office/drawing/2014/main" id="{A824CDAB-BE8E-41B6-A350-DF80A227BED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77" y="1933"/>
              <a:ext cx="986" cy="1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4" name="Text Box 16">
              <a:extLst>
                <a:ext uri="{FF2B5EF4-FFF2-40B4-BE49-F238E27FC236}">
                  <a16:creationId xmlns:a16="http://schemas.microsoft.com/office/drawing/2014/main" id="{B5A2243E-1B7D-489A-9D0B-19386EDA82E7}"/>
                </a:ext>
              </a:extLst>
            </p:cNvPr>
            <p:cNvSpPr txBox="1">
              <a:spLocks noChangeArrowheads="1"/>
            </p:cNvSpPr>
            <p:nvPr/>
          </p:nvSpPr>
          <p:spPr bwMode="auto">
            <a:xfrm>
              <a:off x="2381" y="1026"/>
              <a:ext cx="167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zh-CN" altLang="en-US" sz="1800">
                  <a:solidFill>
                    <a:srgbClr val="0000FF"/>
                  </a:solidFill>
                </a:rPr>
                <a:t>不规则形体</a:t>
              </a:r>
              <a:r>
                <a:rPr lang="en-US" altLang="zh-CN" sz="1800">
                  <a:solidFill>
                    <a:srgbClr val="0000FF"/>
                  </a:solidFill>
                </a:rPr>
                <a:t>(</a:t>
              </a:r>
              <a:r>
                <a:rPr lang="zh-CN" altLang="en-US" sz="1800">
                  <a:solidFill>
                    <a:srgbClr val="0000FF"/>
                  </a:solidFill>
                </a:rPr>
                <a:t>如自然现象</a:t>
              </a:r>
              <a:r>
                <a:rPr lang="en-US" altLang="zh-CN" sz="1800">
                  <a:solidFill>
                    <a:srgbClr val="0000FF"/>
                  </a:solidFill>
                </a:rPr>
                <a:t>)</a:t>
              </a:r>
            </a:p>
          </p:txBody>
        </p:sp>
        <p:sp>
          <p:nvSpPr>
            <p:cNvPr id="86025" name="Rectangle 17">
              <a:extLst>
                <a:ext uri="{FF2B5EF4-FFF2-40B4-BE49-F238E27FC236}">
                  <a16:creationId xmlns:a16="http://schemas.microsoft.com/office/drawing/2014/main" id="{ADFC98F0-B3AC-4D0C-9838-2C1199FF54CB}"/>
                </a:ext>
              </a:extLst>
            </p:cNvPr>
            <p:cNvSpPr>
              <a:spLocks noChangeArrowheads="1"/>
            </p:cNvSpPr>
            <p:nvPr/>
          </p:nvSpPr>
          <p:spPr bwMode="auto">
            <a:xfrm>
              <a:off x="2472" y="2291"/>
              <a:ext cx="1769"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zh-CN" altLang="en-US" sz="1800">
                  <a:solidFill>
                    <a:srgbClr val="0000FF"/>
                  </a:solidFill>
                </a:rPr>
                <a:t>找出其生成规律，并使用相应的算法来描述</a:t>
              </a:r>
              <a:r>
                <a:rPr lang="zh-CN" altLang="en-US" sz="1800" b="0">
                  <a:solidFill>
                    <a:srgbClr val="0000FF"/>
                  </a:solidFill>
                </a:rPr>
                <a:t> </a:t>
              </a:r>
            </a:p>
          </p:txBody>
        </p:sp>
        <p:pic>
          <p:nvPicPr>
            <p:cNvPr id="86026" name="Picture 18" descr="Image8.gif (41500 字节)">
              <a:extLst>
                <a:ext uri="{FF2B5EF4-FFF2-40B4-BE49-F238E27FC236}">
                  <a16:creationId xmlns:a16="http://schemas.microsoft.com/office/drawing/2014/main" id="{6CBDA243-23D8-4B56-BC0B-C73A102D04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08" y="2795"/>
              <a:ext cx="1504" cy="1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74EF99E8-7EDC-4894-A855-DBDF8CD444A0}"/>
              </a:ext>
            </a:extLst>
          </p:cNvPr>
          <p:cNvSpPr>
            <a:spLocks noGrp="1" noChangeArrowheads="1"/>
          </p:cNvSpPr>
          <p:nvPr>
            <p:ph type="title"/>
          </p:nvPr>
        </p:nvSpPr>
        <p:spPr>
          <a:xfrm>
            <a:off x="2279576" y="-35718"/>
            <a:ext cx="7904162" cy="847725"/>
          </a:xfrm>
        </p:spPr>
        <p:txBody>
          <a:bodyPr/>
          <a:lstStyle/>
          <a:p>
            <a:pPr eaLnBrk="1" hangingPunct="1"/>
            <a:r>
              <a:rPr lang="zh-CN" altLang="en-US" dirty="0"/>
              <a:t>计算机图形的绘制过程</a:t>
            </a:r>
          </a:p>
        </p:txBody>
      </p:sp>
      <p:sp>
        <p:nvSpPr>
          <p:cNvPr id="229379" name="Rectangle 3">
            <a:extLst>
              <a:ext uri="{FF2B5EF4-FFF2-40B4-BE49-F238E27FC236}">
                <a16:creationId xmlns:a16="http://schemas.microsoft.com/office/drawing/2014/main" id="{2F19C82A-39C1-4218-A355-25175C7CC411}"/>
              </a:ext>
            </a:extLst>
          </p:cNvPr>
          <p:cNvSpPr>
            <a:spLocks noGrp="1" noChangeArrowheads="1"/>
          </p:cNvSpPr>
          <p:nvPr>
            <p:ph type="body" idx="1"/>
          </p:nvPr>
        </p:nvSpPr>
        <p:spPr>
          <a:xfrm>
            <a:off x="2101851" y="1266826"/>
            <a:ext cx="8385175" cy="1082675"/>
          </a:xfrm>
        </p:spPr>
        <p:txBody>
          <a:bodyPr/>
          <a:lstStyle/>
          <a:p>
            <a:pPr eaLnBrk="1" hangingPunct="1">
              <a:lnSpc>
                <a:spcPct val="120000"/>
              </a:lnSpc>
            </a:pPr>
            <a:r>
              <a:rPr lang="zh-CN" altLang="en-US" sz="2400"/>
              <a:t>从景物模型绘制出图形的过程，实际上也是把景物的描述</a:t>
            </a:r>
            <a:r>
              <a:rPr lang="en-US" altLang="zh-CN" sz="2400"/>
              <a:t>(</a:t>
            </a:r>
            <a:r>
              <a:rPr lang="zh-CN" altLang="en-US" sz="2400"/>
              <a:t>模型</a:t>
            </a:r>
            <a:r>
              <a:rPr lang="en-US" altLang="zh-CN" sz="2400"/>
              <a:t>)</a:t>
            </a:r>
            <a:r>
              <a:rPr lang="zh-CN" altLang="en-US" sz="2400"/>
              <a:t>转换成为点阵</a:t>
            </a:r>
            <a:r>
              <a:rPr lang="en-US" altLang="zh-CN" sz="2400"/>
              <a:t>(</a:t>
            </a:r>
            <a:r>
              <a:rPr lang="zh-CN" altLang="en-US" sz="2400"/>
              <a:t>像素阵列</a:t>
            </a:r>
            <a:r>
              <a:rPr lang="en-US" altLang="zh-CN" sz="2400"/>
              <a:t>)</a:t>
            </a:r>
            <a:r>
              <a:rPr lang="zh-CN" altLang="en-US" sz="2400"/>
              <a:t>的过程，它包括下列步骤： </a:t>
            </a:r>
          </a:p>
        </p:txBody>
      </p:sp>
      <p:grpSp>
        <p:nvGrpSpPr>
          <p:cNvPr id="229380" name="Group 4">
            <a:extLst>
              <a:ext uri="{FF2B5EF4-FFF2-40B4-BE49-F238E27FC236}">
                <a16:creationId xmlns:a16="http://schemas.microsoft.com/office/drawing/2014/main" id="{AA337787-ED5C-4454-89F0-AF5F80062F79}"/>
              </a:ext>
            </a:extLst>
          </p:cNvPr>
          <p:cNvGrpSpPr>
            <a:grpSpLocks/>
          </p:cNvGrpSpPr>
          <p:nvPr/>
        </p:nvGrpSpPr>
        <p:grpSpPr bwMode="auto">
          <a:xfrm>
            <a:off x="1919288" y="2276476"/>
            <a:ext cx="2716212" cy="4176713"/>
            <a:chOff x="249" y="1434"/>
            <a:chExt cx="1711" cy="2631"/>
          </a:xfrm>
        </p:grpSpPr>
        <p:graphicFrame>
          <p:nvGraphicFramePr>
            <p:cNvPr id="87052" name="Object 5">
              <a:extLst>
                <a:ext uri="{FF2B5EF4-FFF2-40B4-BE49-F238E27FC236}">
                  <a16:creationId xmlns:a16="http://schemas.microsoft.com/office/drawing/2014/main" id="{D55EA6C7-DEC2-4BD0-92F8-A17108284917}"/>
                </a:ext>
              </a:extLst>
            </p:cNvPr>
            <p:cNvGraphicFramePr>
              <a:graphicFrameLocks noChangeAspect="1"/>
            </p:cNvGraphicFramePr>
            <p:nvPr/>
          </p:nvGraphicFramePr>
          <p:xfrm>
            <a:off x="340" y="1434"/>
            <a:ext cx="1620" cy="1537"/>
          </p:xfrm>
          <a:graphic>
            <a:graphicData uri="http://schemas.openxmlformats.org/presentationml/2006/ole">
              <mc:AlternateContent xmlns:mc="http://schemas.openxmlformats.org/markup-compatibility/2006">
                <mc:Choice xmlns:v="urn:schemas-microsoft-com:vml" Requires="v">
                  <p:oleObj r:id="rId3" imgW="2042337" imgH="1935238" progId="">
                    <p:embed/>
                  </p:oleObj>
                </mc:Choice>
                <mc:Fallback>
                  <p:oleObj r:id="rId3" imgW="2042337" imgH="1935238" progId="">
                    <p:embed/>
                    <p:pic>
                      <p:nvPicPr>
                        <p:cNvPr id="87052" name="Object 5">
                          <a:extLst>
                            <a:ext uri="{FF2B5EF4-FFF2-40B4-BE49-F238E27FC236}">
                              <a16:creationId xmlns:a16="http://schemas.microsoft.com/office/drawing/2014/main" id="{D55EA6C7-DEC2-4BD0-92F8-A171082849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 y="1434"/>
                          <a:ext cx="1620" cy="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7053" name="AutoShape 6">
              <a:extLst>
                <a:ext uri="{FF2B5EF4-FFF2-40B4-BE49-F238E27FC236}">
                  <a16:creationId xmlns:a16="http://schemas.microsoft.com/office/drawing/2014/main" id="{D2D8339E-4CC5-4B96-859C-1AC1A5ED70F0}"/>
                </a:ext>
              </a:extLst>
            </p:cNvPr>
            <p:cNvSpPr>
              <a:spLocks noChangeArrowheads="1"/>
            </p:cNvSpPr>
            <p:nvPr/>
          </p:nvSpPr>
          <p:spPr bwMode="auto">
            <a:xfrm>
              <a:off x="249" y="2976"/>
              <a:ext cx="998" cy="1089"/>
            </a:xfrm>
            <a:prstGeom prst="wedgeRoundRectCallout">
              <a:avLst>
                <a:gd name="adj1" fmla="val 48296"/>
                <a:gd name="adj2" fmla="val -73051"/>
                <a:gd name="adj3" fmla="val 16667"/>
              </a:avLst>
            </a:prstGeom>
            <a:noFill/>
            <a:ln w="952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zh-CN" altLang="en-US" sz="1800">
                  <a:solidFill>
                    <a:schemeClr val="hlink"/>
                  </a:solidFill>
                </a:rPr>
                <a:t>将各个物体的所有表面用小的多边形（三角形或四边形）进行近似表示 </a:t>
              </a:r>
            </a:p>
          </p:txBody>
        </p:sp>
      </p:grpSp>
      <p:grpSp>
        <p:nvGrpSpPr>
          <p:cNvPr id="229383" name="Group 7">
            <a:extLst>
              <a:ext uri="{FF2B5EF4-FFF2-40B4-BE49-F238E27FC236}">
                <a16:creationId xmlns:a16="http://schemas.microsoft.com/office/drawing/2014/main" id="{CAA36944-8DB7-4041-AD21-129071FF2E8D}"/>
              </a:ext>
            </a:extLst>
          </p:cNvPr>
          <p:cNvGrpSpPr>
            <a:grpSpLocks/>
          </p:cNvGrpSpPr>
          <p:nvPr/>
        </p:nvGrpSpPr>
        <p:grpSpPr bwMode="auto">
          <a:xfrm>
            <a:off x="3719513" y="2328864"/>
            <a:ext cx="3313112" cy="4124325"/>
            <a:chOff x="1383" y="1467"/>
            <a:chExt cx="2087" cy="2598"/>
          </a:xfrm>
        </p:grpSpPr>
        <p:graphicFrame>
          <p:nvGraphicFramePr>
            <p:cNvPr id="87050" name="Object 8">
              <a:extLst>
                <a:ext uri="{FF2B5EF4-FFF2-40B4-BE49-F238E27FC236}">
                  <a16:creationId xmlns:a16="http://schemas.microsoft.com/office/drawing/2014/main" id="{89B85022-AB95-4A15-8BBB-72BB7651E311}"/>
                </a:ext>
              </a:extLst>
            </p:cNvPr>
            <p:cNvGraphicFramePr>
              <a:graphicFrameLocks noChangeAspect="1"/>
            </p:cNvGraphicFramePr>
            <p:nvPr/>
          </p:nvGraphicFramePr>
          <p:xfrm>
            <a:off x="2154" y="1467"/>
            <a:ext cx="1179" cy="1470"/>
          </p:xfrm>
          <a:graphic>
            <a:graphicData uri="http://schemas.openxmlformats.org/presentationml/2006/ole">
              <mc:AlternateContent xmlns:mc="http://schemas.openxmlformats.org/markup-compatibility/2006">
                <mc:Choice xmlns:v="urn:schemas-microsoft-com:vml" Requires="v">
                  <p:oleObj r:id="rId5" imgW="1760373" imgH="2194750" progId="">
                    <p:embed/>
                  </p:oleObj>
                </mc:Choice>
                <mc:Fallback>
                  <p:oleObj r:id="rId5" imgW="1760373" imgH="2194750" progId="">
                    <p:embed/>
                    <p:pic>
                      <p:nvPicPr>
                        <p:cNvPr id="87050" name="Object 8">
                          <a:extLst>
                            <a:ext uri="{FF2B5EF4-FFF2-40B4-BE49-F238E27FC236}">
                              <a16:creationId xmlns:a16="http://schemas.microsoft.com/office/drawing/2014/main" id="{89B85022-AB95-4A15-8BBB-72BB7651E3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54" y="1467"/>
                          <a:ext cx="1179" cy="1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7051" name="AutoShape 9">
              <a:extLst>
                <a:ext uri="{FF2B5EF4-FFF2-40B4-BE49-F238E27FC236}">
                  <a16:creationId xmlns:a16="http://schemas.microsoft.com/office/drawing/2014/main" id="{3279A00B-C6C2-4EF4-ACF2-8EE8337B8B96}"/>
                </a:ext>
              </a:extLst>
            </p:cNvPr>
            <p:cNvSpPr>
              <a:spLocks noChangeArrowheads="1"/>
            </p:cNvSpPr>
            <p:nvPr/>
          </p:nvSpPr>
          <p:spPr bwMode="auto">
            <a:xfrm>
              <a:off x="1383" y="2976"/>
              <a:ext cx="2087" cy="1089"/>
            </a:xfrm>
            <a:prstGeom prst="wedgeRoundRectCallout">
              <a:avLst>
                <a:gd name="adj1" fmla="val 15500"/>
                <a:gd name="adj2" fmla="val -83699"/>
                <a:gd name="adj3" fmla="val 16667"/>
              </a:avLst>
            </a:prstGeom>
            <a:noFill/>
            <a:ln w="952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zh-CN" altLang="en-US" sz="1800">
                  <a:solidFill>
                    <a:schemeClr val="hlink"/>
                  </a:solidFill>
                </a:rPr>
                <a:t>用户选择一个观测位置，并设定一个取景范围，将景物向成像平面作透视投影；然后将景物中不在取景范围内的部分裁剪掉，同时还把景物中所有被遮挡而看不见的部分隐去</a:t>
              </a:r>
            </a:p>
          </p:txBody>
        </p:sp>
      </p:grpSp>
      <p:grpSp>
        <p:nvGrpSpPr>
          <p:cNvPr id="229386" name="Group 10">
            <a:extLst>
              <a:ext uri="{FF2B5EF4-FFF2-40B4-BE49-F238E27FC236}">
                <a16:creationId xmlns:a16="http://schemas.microsoft.com/office/drawing/2014/main" id="{32ABAE8E-6914-4A5A-879F-08A66E28002F}"/>
              </a:ext>
            </a:extLst>
          </p:cNvPr>
          <p:cNvGrpSpPr>
            <a:grpSpLocks/>
          </p:cNvGrpSpPr>
          <p:nvPr/>
        </p:nvGrpSpPr>
        <p:grpSpPr bwMode="auto">
          <a:xfrm>
            <a:off x="7248525" y="2344738"/>
            <a:ext cx="2089150" cy="4108450"/>
            <a:chOff x="3606" y="1477"/>
            <a:chExt cx="1316" cy="2588"/>
          </a:xfrm>
        </p:grpSpPr>
        <p:graphicFrame>
          <p:nvGraphicFramePr>
            <p:cNvPr id="87048" name="Object 11">
              <a:extLst>
                <a:ext uri="{FF2B5EF4-FFF2-40B4-BE49-F238E27FC236}">
                  <a16:creationId xmlns:a16="http://schemas.microsoft.com/office/drawing/2014/main" id="{47E351A2-8AD3-4542-B66D-2058E3A95D72}"/>
                </a:ext>
              </a:extLst>
            </p:cNvPr>
            <p:cNvGraphicFramePr>
              <a:graphicFrameLocks noChangeAspect="1"/>
            </p:cNvGraphicFramePr>
            <p:nvPr/>
          </p:nvGraphicFramePr>
          <p:xfrm>
            <a:off x="3742" y="1477"/>
            <a:ext cx="1159" cy="1450"/>
          </p:xfrm>
          <a:graphic>
            <a:graphicData uri="http://schemas.openxmlformats.org/presentationml/2006/ole">
              <mc:AlternateContent xmlns:mc="http://schemas.openxmlformats.org/markup-compatibility/2006">
                <mc:Choice xmlns:v="urn:schemas-microsoft-com:vml" Requires="v">
                  <p:oleObj r:id="rId7" imgW="1752381" imgH="2194750" progId="">
                    <p:embed/>
                  </p:oleObj>
                </mc:Choice>
                <mc:Fallback>
                  <p:oleObj r:id="rId7" imgW="1752381" imgH="2194750" progId="">
                    <p:embed/>
                    <p:pic>
                      <p:nvPicPr>
                        <p:cNvPr id="87048" name="Object 11">
                          <a:extLst>
                            <a:ext uri="{FF2B5EF4-FFF2-40B4-BE49-F238E27FC236}">
                              <a16:creationId xmlns:a16="http://schemas.microsoft.com/office/drawing/2014/main" id="{47E351A2-8AD3-4542-B66D-2058E3A95D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2" y="1477"/>
                          <a:ext cx="1159" cy="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7049" name="AutoShape 12">
              <a:extLst>
                <a:ext uri="{FF2B5EF4-FFF2-40B4-BE49-F238E27FC236}">
                  <a16:creationId xmlns:a16="http://schemas.microsoft.com/office/drawing/2014/main" id="{C47E12F8-5F71-40FE-A518-C5C9C0D8A2A7}"/>
                </a:ext>
              </a:extLst>
            </p:cNvPr>
            <p:cNvSpPr>
              <a:spLocks noChangeArrowheads="1"/>
            </p:cNvSpPr>
            <p:nvPr/>
          </p:nvSpPr>
          <p:spPr bwMode="auto">
            <a:xfrm>
              <a:off x="3606" y="2976"/>
              <a:ext cx="1316" cy="1089"/>
            </a:xfrm>
            <a:prstGeom prst="wedgeRoundRectCallout">
              <a:avLst>
                <a:gd name="adj1" fmla="val -5472"/>
                <a:gd name="adj2" fmla="val -100319"/>
                <a:gd name="adj3" fmla="val 16667"/>
              </a:avLst>
            </a:prstGeom>
            <a:noFill/>
            <a:ln w="952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zh-CN" altLang="en-US" sz="1800">
                  <a:solidFill>
                    <a:schemeClr val="hlink"/>
                  </a:solidFill>
                </a:rPr>
                <a:t>根据景物表面材料的性质和环境光源的设定，计算出物体可见面上每一点</a:t>
              </a:r>
              <a:r>
                <a:rPr lang="en-US" altLang="zh-CN" sz="1800">
                  <a:solidFill>
                    <a:schemeClr val="hlink"/>
                  </a:solidFill>
                </a:rPr>
                <a:t>(</a:t>
              </a:r>
              <a:r>
                <a:rPr lang="zh-CN" altLang="en-US" sz="1800">
                  <a:solidFill>
                    <a:schemeClr val="hlink"/>
                  </a:solidFill>
                </a:rPr>
                <a:t>像素</a:t>
              </a:r>
              <a:r>
                <a:rPr lang="en-US" altLang="zh-CN" sz="1800">
                  <a:solidFill>
                    <a:schemeClr val="hlink"/>
                  </a:solidFill>
                </a:rPr>
                <a:t>)</a:t>
              </a:r>
              <a:r>
                <a:rPr lang="zh-CN" altLang="en-US" sz="1800">
                  <a:solidFill>
                    <a:schemeClr val="hlink"/>
                  </a:solidFill>
                </a:rPr>
                <a:t>的颜色及其亮度</a:t>
              </a:r>
            </a:p>
          </p:txBody>
        </p:sp>
      </p:grpSp>
      <p:sp>
        <p:nvSpPr>
          <p:cNvPr id="229389" name="AutoShape 13">
            <a:extLst>
              <a:ext uri="{FF2B5EF4-FFF2-40B4-BE49-F238E27FC236}">
                <a16:creationId xmlns:a16="http://schemas.microsoft.com/office/drawing/2014/main" id="{CD867B5C-10D7-43B4-8139-CC92E2094AA4}"/>
              </a:ext>
            </a:extLst>
          </p:cNvPr>
          <p:cNvSpPr>
            <a:spLocks noChangeArrowheads="1"/>
          </p:cNvSpPr>
          <p:nvPr/>
        </p:nvSpPr>
        <p:spPr bwMode="auto">
          <a:xfrm>
            <a:off x="9480551" y="2563813"/>
            <a:ext cx="1116013" cy="3529012"/>
          </a:xfrm>
          <a:prstGeom prst="wedgeRoundRectCallout">
            <a:avLst>
              <a:gd name="adj1" fmla="val -49148"/>
              <a:gd name="adj2" fmla="val -36773"/>
              <a:gd name="adj3" fmla="val 16667"/>
            </a:avLst>
          </a:prstGeom>
          <a:noFill/>
          <a:ln w="952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zh-CN" altLang="en-US" sz="1800">
                <a:solidFill>
                  <a:schemeClr val="hlink"/>
                </a:solidFill>
              </a:rPr>
              <a:t>计算出物体所产生的本影和半影；根据景物表面和背景使用的材料，选择合适的纹理映射到物体的表面</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29379">
                                            <p:txEl>
                                              <p:pRg st="0" end="0"/>
                                            </p:txEl>
                                          </p:spTgt>
                                        </p:tgtEl>
                                        <p:attrNameLst>
                                          <p:attrName>style.visibility</p:attrName>
                                        </p:attrNameLst>
                                      </p:cBhvr>
                                      <p:to>
                                        <p:strVal val="visible"/>
                                      </p:to>
                                    </p:set>
                                    <p:anim calcmode="lin" valueType="num">
                                      <p:cBhvr additive="base">
                                        <p:cTn id="7" dur="500" fill="hold"/>
                                        <p:tgtEl>
                                          <p:spTgt spid="22937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2937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229380"/>
                                        </p:tgtEl>
                                        <p:attrNameLst>
                                          <p:attrName>style.visibility</p:attrName>
                                        </p:attrNameLst>
                                      </p:cBhvr>
                                      <p:to>
                                        <p:strVal val="visible"/>
                                      </p:to>
                                    </p:set>
                                    <p:animEffect transition="in" filter="blinds(horizontal)">
                                      <p:cBhvr>
                                        <p:cTn id="13" dur="500"/>
                                        <p:tgtEl>
                                          <p:spTgt spid="22938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229383"/>
                                        </p:tgtEl>
                                        <p:attrNameLst>
                                          <p:attrName>style.visibility</p:attrName>
                                        </p:attrNameLst>
                                      </p:cBhvr>
                                      <p:to>
                                        <p:strVal val="visible"/>
                                      </p:to>
                                    </p:set>
                                    <p:animEffect transition="in" filter="blinds(horizontal)">
                                      <p:cBhvr>
                                        <p:cTn id="18" dur="500"/>
                                        <p:tgtEl>
                                          <p:spTgt spid="22938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229386"/>
                                        </p:tgtEl>
                                        <p:attrNameLst>
                                          <p:attrName>style.visibility</p:attrName>
                                        </p:attrNameLst>
                                      </p:cBhvr>
                                      <p:to>
                                        <p:strVal val="visible"/>
                                      </p:to>
                                    </p:set>
                                    <p:animEffect transition="in" filter="blinds(horizontal)">
                                      <p:cBhvr>
                                        <p:cTn id="23" dur="500"/>
                                        <p:tgtEl>
                                          <p:spTgt spid="22938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229389"/>
                                        </p:tgtEl>
                                        <p:attrNameLst>
                                          <p:attrName>style.visibility</p:attrName>
                                        </p:attrNameLst>
                                      </p:cBhvr>
                                      <p:to>
                                        <p:strVal val="visible"/>
                                      </p:to>
                                    </p:set>
                                    <p:animEffect transition="in" filter="blinds(horizontal)">
                                      <p:cBhvr>
                                        <p:cTn id="28" dur="500"/>
                                        <p:tgtEl>
                                          <p:spTgt spid="229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379" grpId="0" build="p" autoUpdateAnimBg="0"/>
      <p:bldP spid="22938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7BB502DB-2A48-4E15-B21D-2F4544732B42}"/>
              </a:ext>
            </a:extLst>
          </p:cNvPr>
          <p:cNvSpPr>
            <a:spLocks noGrp="1" noChangeArrowheads="1"/>
          </p:cNvSpPr>
          <p:nvPr>
            <p:ph type="body" idx="1"/>
          </p:nvPr>
        </p:nvSpPr>
        <p:spPr>
          <a:xfrm>
            <a:off x="2101850" y="1268414"/>
            <a:ext cx="2819400" cy="5114925"/>
          </a:xfrm>
        </p:spPr>
        <p:txBody>
          <a:bodyPr/>
          <a:lstStyle/>
          <a:p>
            <a:pPr eaLnBrk="1" hangingPunct="1">
              <a:lnSpc>
                <a:spcPct val="120000"/>
              </a:lnSpc>
            </a:pPr>
            <a:r>
              <a:rPr lang="zh-CN" altLang="en-US" sz="2400"/>
              <a:t>美国康乃尔大学</a:t>
            </a:r>
            <a:r>
              <a:rPr lang="en-US" altLang="zh-CN" sz="2400"/>
              <a:t>Suzanne Smits </a:t>
            </a:r>
            <a:r>
              <a:rPr lang="zh-CN" altLang="en-US" sz="2400"/>
              <a:t>和</a:t>
            </a:r>
            <a:r>
              <a:rPr lang="en-US" altLang="zh-CN" sz="2400"/>
              <a:t>Priamos Georgiades</a:t>
            </a:r>
            <a:r>
              <a:rPr lang="zh-CN" altLang="en-US" sz="2400"/>
              <a:t>建模并绘制的俄罗斯茶壶</a:t>
            </a:r>
          </a:p>
          <a:p>
            <a:pPr eaLnBrk="1" hangingPunct="1">
              <a:lnSpc>
                <a:spcPct val="120000"/>
              </a:lnSpc>
            </a:pPr>
            <a:endParaRPr lang="en-US" altLang="zh-CN" sz="2400"/>
          </a:p>
        </p:txBody>
      </p:sp>
      <p:pic>
        <p:nvPicPr>
          <p:cNvPr id="88067" name="Picture 3" descr="samovar">
            <a:extLst>
              <a:ext uri="{FF2B5EF4-FFF2-40B4-BE49-F238E27FC236}">
                <a16:creationId xmlns:a16="http://schemas.microsoft.com/office/drawing/2014/main" id="{5CB18044-685C-4969-AD21-5D644DD710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2400" y="112713"/>
            <a:ext cx="5303838" cy="662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8" name="Rectangle 4">
            <a:extLst>
              <a:ext uri="{FF2B5EF4-FFF2-40B4-BE49-F238E27FC236}">
                <a16:creationId xmlns:a16="http://schemas.microsoft.com/office/drawing/2014/main" id="{02967D09-8968-40BC-A48D-00F94DB8DDAE}"/>
              </a:ext>
            </a:extLst>
          </p:cNvPr>
          <p:cNvSpPr>
            <a:spLocks noGrp="1" noChangeArrowheads="1"/>
          </p:cNvSpPr>
          <p:nvPr>
            <p:ph type="title"/>
          </p:nvPr>
        </p:nvSpPr>
        <p:spPr>
          <a:xfrm>
            <a:off x="450850" y="-99392"/>
            <a:ext cx="4781550" cy="914400"/>
          </a:xfrm>
        </p:spPr>
        <p:txBody>
          <a:bodyPr/>
          <a:lstStyle/>
          <a:p>
            <a:pPr eaLnBrk="1" hangingPunct="1"/>
            <a:r>
              <a:rPr lang="en-US" altLang="zh-CN" sz="3300" dirty="0">
                <a:solidFill>
                  <a:srgbClr val="0000FF"/>
                </a:solidFill>
              </a:rPr>
              <a:t> </a:t>
            </a:r>
            <a:r>
              <a:rPr lang="zh-CN" altLang="en-US" sz="3300" dirty="0">
                <a:solidFill>
                  <a:srgbClr val="0000FF"/>
                </a:solidFill>
              </a:rPr>
              <a:t>例</a:t>
            </a:r>
            <a:r>
              <a:rPr lang="en-US" altLang="zh-CN" sz="3300" dirty="0">
                <a:solidFill>
                  <a:srgbClr val="0000FF"/>
                </a:solidFill>
              </a:rPr>
              <a:t>1:</a:t>
            </a:r>
            <a:r>
              <a:rPr lang="zh-CN" altLang="en-US" sz="3300" dirty="0">
                <a:solidFill>
                  <a:srgbClr val="0000FF"/>
                </a:solidFill>
              </a:rPr>
              <a:t>俄罗斯茶壶</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A848E0E9-8153-46D2-A503-F3E562F96D17}"/>
              </a:ext>
            </a:extLst>
          </p:cNvPr>
          <p:cNvSpPr>
            <a:spLocks noGrp="1" noChangeArrowheads="1"/>
          </p:cNvSpPr>
          <p:nvPr>
            <p:ph type="title"/>
          </p:nvPr>
        </p:nvSpPr>
        <p:spPr>
          <a:xfrm>
            <a:off x="2132807" y="95252"/>
            <a:ext cx="8151812" cy="914400"/>
          </a:xfrm>
        </p:spPr>
        <p:txBody>
          <a:bodyPr/>
          <a:lstStyle/>
          <a:p>
            <a:pPr eaLnBrk="1" hangingPunct="1"/>
            <a:r>
              <a:rPr lang="zh-CN" altLang="en-US" sz="3300" dirty="0">
                <a:solidFill>
                  <a:srgbClr val="0000FF"/>
                </a:solidFill>
              </a:rPr>
              <a:t>例</a:t>
            </a:r>
            <a:r>
              <a:rPr lang="en-US" altLang="zh-CN" sz="3300" dirty="0">
                <a:solidFill>
                  <a:srgbClr val="0000FF"/>
                </a:solidFill>
              </a:rPr>
              <a:t>2</a:t>
            </a:r>
            <a:r>
              <a:rPr lang="zh-CN" altLang="en-US" sz="3300" dirty="0">
                <a:solidFill>
                  <a:srgbClr val="0000FF"/>
                </a:solidFill>
              </a:rPr>
              <a:t>：计算机绘制的钢笔画和铅笔画</a:t>
            </a:r>
            <a:endParaRPr lang="zh-CN" altLang="en-US" sz="3300" b="0" dirty="0">
              <a:solidFill>
                <a:srgbClr val="0000FF"/>
              </a:solidFill>
            </a:endParaRPr>
          </a:p>
        </p:txBody>
      </p:sp>
      <p:sp>
        <p:nvSpPr>
          <p:cNvPr id="89091" name="Text Box 3">
            <a:extLst>
              <a:ext uri="{FF2B5EF4-FFF2-40B4-BE49-F238E27FC236}">
                <a16:creationId xmlns:a16="http://schemas.microsoft.com/office/drawing/2014/main" id="{D8DED84B-194D-407A-946A-284A9636BEC6}"/>
              </a:ext>
            </a:extLst>
          </p:cNvPr>
          <p:cNvSpPr txBox="1">
            <a:spLocks noChangeArrowheads="1"/>
          </p:cNvSpPr>
          <p:nvPr/>
        </p:nvSpPr>
        <p:spPr bwMode="auto">
          <a:xfrm>
            <a:off x="7464426" y="1484314"/>
            <a:ext cx="1520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
                <a:schemeClr val="accent2"/>
              </a:buClr>
              <a:buFont typeface="Monotype Sorts" pitchFamily="2" charset="2"/>
              <a:buChar char="z"/>
            </a:pPr>
            <a:r>
              <a:rPr kumimoji="1" lang="ja-JP" altLang="ja-JP" sz="1600" b="0">
                <a:solidFill>
                  <a:srgbClr val="000066"/>
                </a:solidFill>
                <a:latin typeface="Times New Roman" panose="02020603050405020304" pitchFamily="18" charset="0"/>
                <a:ea typeface="MS PGothic" panose="020B0600070205080204" pitchFamily="34" charset="-128"/>
              </a:rPr>
              <a:t> </a:t>
            </a:r>
            <a:r>
              <a:rPr kumimoji="1" lang="zh-CN" altLang="en-US" sz="2000" b="0">
                <a:solidFill>
                  <a:srgbClr val="000066"/>
                </a:solidFill>
                <a:latin typeface="Times New Roman" panose="02020603050405020304" pitchFamily="18" charset="0"/>
                <a:ea typeface="MS PGothic" panose="020B0600070205080204" pitchFamily="34" charset="-128"/>
              </a:rPr>
              <a:t>木 桶</a:t>
            </a:r>
            <a:endParaRPr kumimoji="1" lang="en-US" altLang="ja-JP" sz="1800" b="0">
              <a:solidFill>
                <a:srgbClr val="000066"/>
              </a:solidFill>
              <a:latin typeface="Times New Roman" panose="02020603050405020304" pitchFamily="18" charset="0"/>
              <a:ea typeface="MS PGothic" panose="020B0600070205080204" pitchFamily="34" charset="-128"/>
            </a:endParaRPr>
          </a:p>
        </p:txBody>
      </p:sp>
      <p:pic>
        <p:nvPicPr>
          <p:cNvPr id="89092" name="Picture 4" descr="sig9613">
            <a:extLst>
              <a:ext uri="{FF2B5EF4-FFF2-40B4-BE49-F238E27FC236}">
                <a16:creationId xmlns:a16="http://schemas.microsoft.com/office/drawing/2014/main" id="{EC9DEE20-FDDF-422B-AC5E-315CC1B83C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1089" y="1412875"/>
            <a:ext cx="3717925" cy="386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3" name="Picture 5" descr="sig9614">
            <a:extLst>
              <a:ext uri="{FF2B5EF4-FFF2-40B4-BE49-F238E27FC236}">
                <a16:creationId xmlns:a16="http://schemas.microsoft.com/office/drawing/2014/main" id="{9535F2C5-A488-463C-AB5F-468A6C90EA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916113"/>
            <a:ext cx="3830638"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 Box 6">
            <a:extLst>
              <a:ext uri="{FF2B5EF4-FFF2-40B4-BE49-F238E27FC236}">
                <a16:creationId xmlns:a16="http://schemas.microsoft.com/office/drawing/2014/main" id="{7FD617DF-1E22-43CE-86B4-877E49347A63}"/>
              </a:ext>
            </a:extLst>
          </p:cNvPr>
          <p:cNvSpPr txBox="1">
            <a:spLocks noChangeArrowheads="1"/>
          </p:cNvSpPr>
          <p:nvPr/>
        </p:nvSpPr>
        <p:spPr bwMode="auto">
          <a:xfrm>
            <a:off x="3143250" y="5334001"/>
            <a:ext cx="19446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
                <a:schemeClr val="accent2"/>
              </a:buClr>
              <a:buFont typeface="Monotype Sorts" pitchFamily="2" charset="2"/>
              <a:buChar char="z"/>
            </a:pPr>
            <a:r>
              <a:rPr kumimoji="1" lang="ja-JP" altLang="ja-JP" sz="2000" b="0">
                <a:solidFill>
                  <a:srgbClr val="000066"/>
                </a:solidFill>
                <a:latin typeface="Times New Roman" panose="02020603050405020304" pitchFamily="18" charset="0"/>
                <a:ea typeface="MS PGothic" panose="020B0600070205080204" pitchFamily="34" charset="-128"/>
              </a:rPr>
              <a:t> </a:t>
            </a:r>
            <a:r>
              <a:rPr kumimoji="1" lang="zh-CN" altLang="en-US" sz="2000" b="0">
                <a:solidFill>
                  <a:srgbClr val="000066"/>
                </a:solidFill>
                <a:latin typeface="Times New Roman" panose="02020603050405020304" pitchFamily="18" charset="0"/>
                <a:ea typeface="MS PGothic" panose="020B0600070205080204" pitchFamily="34" charset="-128"/>
              </a:rPr>
              <a:t>玻璃瓶</a:t>
            </a:r>
            <a:endParaRPr kumimoji="1" lang="zh-CN" altLang="en-US" sz="2400" b="0">
              <a:solidFill>
                <a:srgbClr val="000066"/>
              </a:solidFill>
              <a:latin typeface="Times New Roman" panose="02020603050405020304" pitchFamily="18" charset="0"/>
              <a:ea typeface="MS PGothic" panose="020B0600070205080204" pitchFamily="34" charset="-128"/>
            </a:endParaRPr>
          </a:p>
        </p:txBody>
      </p:sp>
      <p:sp>
        <p:nvSpPr>
          <p:cNvPr id="89095" name="Text Box 7">
            <a:extLst>
              <a:ext uri="{FF2B5EF4-FFF2-40B4-BE49-F238E27FC236}">
                <a16:creationId xmlns:a16="http://schemas.microsoft.com/office/drawing/2014/main" id="{5FD546C1-0303-4D43-9129-44B26D13BFCA}"/>
              </a:ext>
            </a:extLst>
          </p:cNvPr>
          <p:cNvSpPr txBox="1">
            <a:spLocks noChangeArrowheads="1"/>
          </p:cNvSpPr>
          <p:nvPr/>
        </p:nvSpPr>
        <p:spPr bwMode="auto">
          <a:xfrm>
            <a:off x="2424113" y="6021388"/>
            <a:ext cx="7569200" cy="30480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50000"/>
              </a:spcBef>
              <a:buClrTx/>
              <a:buFontTx/>
              <a:buNone/>
            </a:pPr>
            <a:r>
              <a:rPr kumimoji="1" lang="zh-CN" altLang="en-US" sz="1400">
                <a:solidFill>
                  <a:srgbClr val="000066"/>
                </a:solidFill>
                <a:latin typeface="Times New Roman" panose="02020603050405020304" pitchFamily="18" charset="0"/>
                <a:ea typeface="ＤＦＰPOP体" pitchFamily="50" charset="-128"/>
              </a:rPr>
              <a:t>引用自：</a:t>
            </a:r>
            <a:r>
              <a:rPr kumimoji="1" lang="en-US" altLang="ja-JP" sz="1400">
                <a:solidFill>
                  <a:srgbClr val="000066"/>
                </a:solidFill>
                <a:latin typeface="Times New Roman" panose="02020603050405020304" pitchFamily="18" charset="0"/>
                <a:ea typeface="ＤＦＰPOP体" pitchFamily="50" charset="-128"/>
              </a:rPr>
              <a:t>Georges Winkenbach,D.Salesin (Univ.of Washington) </a:t>
            </a:r>
            <a:r>
              <a:rPr kumimoji="1" lang="en-US" altLang="ja-JP" sz="1200">
                <a:solidFill>
                  <a:srgbClr val="000066"/>
                </a:solidFill>
                <a:latin typeface="Times New Roman" panose="02020603050405020304" pitchFamily="18" charset="0"/>
                <a:ea typeface="ＤＦＰPOP体" pitchFamily="50" charset="-128"/>
              </a:rPr>
              <a:t>pp.469-476</a:t>
            </a:r>
            <a:r>
              <a:rPr kumimoji="1" lang="en-US" altLang="ja-JP" sz="1200" b="0">
                <a:solidFill>
                  <a:srgbClr val="000066"/>
                </a:solidFill>
                <a:latin typeface="Times New Roman" panose="02020603050405020304" pitchFamily="18" charset="0"/>
                <a:ea typeface="ＤＦＰPOP体" pitchFamily="50" charset="-128"/>
              </a:rPr>
              <a:t>,</a:t>
            </a:r>
            <a:r>
              <a:rPr kumimoji="1" lang="en-US" altLang="ja-JP" sz="1400" b="0">
                <a:solidFill>
                  <a:srgbClr val="000066"/>
                </a:solidFill>
                <a:latin typeface="Times New Roman" panose="02020603050405020304" pitchFamily="18" charset="0"/>
                <a:ea typeface="ＤＦＰPOP体" pitchFamily="50" charset="-128"/>
              </a:rPr>
              <a:t> </a:t>
            </a:r>
            <a:r>
              <a:rPr kumimoji="1" lang="en-US" altLang="ja-JP" sz="1200">
                <a:latin typeface="Times New Roman" panose="02020603050405020304" pitchFamily="18" charset="0"/>
                <a:ea typeface="MS PGothic" panose="020B0600070205080204" pitchFamily="34" charset="-128"/>
              </a:rPr>
              <a:t>SIGGRAPH’96</a:t>
            </a:r>
            <a:endParaRPr kumimoji="1" lang="en-US" altLang="zh-CN" sz="1200">
              <a:latin typeface="Times New Roman" panose="02020603050405020304" pitchFamily="18" charset="0"/>
              <a:ea typeface="MS PGothic" panose="020B0600070205080204" pitchFamily="34" charset="-128"/>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BDB048D0-811A-4288-91E2-B4CF29DF8654}"/>
              </a:ext>
            </a:extLst>
          </p:cNvPr>
          <p:cNvSpPr>
            <a:spLocks noGrp="1" noChangeArrowheads="1"/>
          </p:cNvSpPr>
          <p:nvPr>
            <p:ph type="title"/>
          </p:nvPr>
        </p:nvSpPr>
        <p:spPr/>
        <p:txBody>
          <a:bodyPr/>
          <a:lstStyle/>
          <a:p>
            <a:pPr eaLnBrk="1" hangingPunct="1"/>
            <a:r>
              <a:rPr lang="zh-CN" altLang="pt-BR"/>
              <a:t>计算机图形的应用</a:t>
            </a:r>
          </a:p>
        </p:txBody>
      </p:sp>
      <p:sp>
        <p:nvSpPr>
          <p:cNvPr id="91139" name="Rectangle 3">
            <a:extLst>
              <a:ext uri="{FF2B5EF4-FFF2-40B4-BE49-F238E27FC236}">
                <a16:creationId xmlns:a16="http://schemas.microsoft.com/office/drawing/2014/main" id="{2D7AE6CE-E301-450B-BD18-94332F78E517}"/>
              </a:ext>
            </a:extLst>
          </p:cNvPr>
          <p:cNvSpPr>
            <a:spLocks noGrp="1" noChangeArrowheads="1"/>
          </p:cNvSpPr>
          <p:nvPr>
            <p:ph type="body" idx="1"/>
          </p:nvPr>
        </p:nvSpPr>
        <p:spPr/>
        <p:txBody>
          <a:bodyPr/>
          <a:lstStyle/>
          <a:p>
            <a:pPr algn="just" eaLnBrk="1" hangingPunct="1">
              <a:lnSpc>
                <a:spcPct val="150000"/>
              </a:lnSpc>
              <a:buFont typeface="Wingdings" panose="05000000000000000000" pitchFamily="2" charset="2"/>
              <a:buNone/>
            </a:pPr>
            <a:r>
              <a:rPr lang="en-US" altLang="zh-CN" sz="2400">
                <a:latin typeface="Times New Roman" panose="02020603050405020304" pitchFamily="18" charset="0"/>
                <a:cs typeface="Times New Roman" panose="02020603050405020304" pitchFamily="18" charset="0"/>
              </a:rPr>
              <a:t>(1) </a:t>
            </a:r>
            <a:r>
              <a:rPr lang="zh-CN" altLang="en-US" sz="2400">
                <a:latin typeface="Times New Roman" panose="02020603050405020304" pitchFamily="18" charset="0"/>
              </a:rPr>
              <a:t>计算机辅助设计和辅助制造</a:t>
            </a:r>
            <a:r>
              <a:rPr lang="en-US" altLang="zh-CN" sz="2400">
                <a:latin typeface="Times New Roman" panose="02020603050405020304" pitchFamily="18" charset="0"/>
                <a:cs typeface="Times New Roman" panose="02020603050405020304" pitchFamily="18" charset="0"/>
              </a:rPr>
              <a:t>(CAD</a:t>
            </a:r>
            <a:r>
              <a:rPr lang="zh-CN" altLang="en-US" sz="2400">
                <a:latin typeface="Times New Roman" panose="02020603050405020304" pitchFamily="18" charset="0"/>
              </a:rPr>
              <a:t>／</a:t>
            </a:r>
            <a:r>
              <a:rPr lang="en-US" altLang="zh-CN" sz="2400">
                <a:latin typeface="Times New Roman" panose="02020603050405020304" pitchFamily="18" charset="0"/>
                <a:cs typeface="Times New Roman" panose="02020603050405020304" pitchFamily="18" charset="0"/>
              </a:rPr>
              <a:t>CAM)</a:t>
            </a:r>
            <a:r>
              <a:rPr lang="zh-CN" altLang="en-US" sz="2400">
                <a:latin typeface="Times New Roman" panose="02020603050405020304" pitchFamily="18" charset="0"/>
              </a:rPr>
              <a:t>。</a:t>
            </a:r>
            <a:endParaRPr lang="zh-CN" altLang="en-US" sz="2400">
              <a:latin typeface="Times New Roman" panose="02020603050405020304" pitchFamily="18" charset="0"/>
              <a:cs typeface="Times New Roman" panose="02020603050405020304" pitchFamily="18" charset="0"/>
            </a:endParaRPr>
          </a:p>
          <a:p>
            <a:pPr algn="just" eaLnBrk="1" hangingPunct="1">
              <a:lnSpc>
                <a:spcPct val="150000"/>
              </a:lnSpc>
              <a:buFont typeface="Wingdings" panose="05000000000000000000" pitchFamily="2" charset="2"/>
              <a:buNone/>
            </a:pPr>
            <a:r>
              <a:rPr lang="en-US" altLang="zh-CN" sz="2400">
                <a:latin typeface="Times New Roman" panose="02020603050405020304" pitchFamily="18" charset="0"/>
                <a:cs typeface="Times New Roman" panose="02020603050405020304" pitchFamily="18" charset="0"/>
              </a:rPr>
              <a:t>(2) </a:t>
            </a:r>
            <a:r>
              <a:rPr lang="zh-CN" altLang="en-US" sz="2400">
                <a:latin typeface="Times New Roman" panose="02020603050405020304" pitchFamily="18" charset="0"/>
              </a:rPr>
              <a:t>利用计算机生成各种地形图、交通图、天气图、海洋图、石油开采图等。</a:t>
            </a:r>
            <a:endParaRPr lang="zh-CN" altLang="en-US" sz="2400">
              <a:latin typeface="Times New Roman" panose="02020603050405020304" pitchFamily="18" charset="0"/>
              <a:cs typeface="Times New Roman" panose="02020603050405020304" pitchFamily="18" charset="0"/>
            </a:endParaRPr>
          </a:p>
          <a:p>
            <a:pPr algn="just" eaLnBrk="1" hangingPunct="1">
              <a:lnSpc>
                <a:spcPct val="150000"/>
              </a:lnSpc>
              <a:buFont typeface="Wingdings" panose="05000000000000000000" pitchFamily="2" charset="2"/>
              <a:buNone/>
            </a:pPr>
            <a:r>
              <a:rPr lang="en-US" altLang="zh-CN" sz="2400">
                <a:latin typeface="Times New Roman" panose="02020603050405020304" pitchFamily="18" charset="0"/>
                <a:cs typeface="Times New Roman" panose="02020603050405020304" pitchFamily="18" charset="0"/>
              </a:rPr>
              <a:t>(3) </a:t>
            </a:r>
            <a:r>
              <a:rPr lang="zh-CN" altLang="en-US" sz="2400">
                <a:latin typeface="Times New Roman" panose="02020603050405020304" pitchFamily="18" charset="0"/>
              </a:rPr>
              <a:t>作战指挥和军事训练。</a:t>
            </a:r>
            <a:endParaRPr lang="zh-CN" altLang="en-US" sz="2400">
              <a:latin typeface="Times New Roman" panose="02020603050405020304" pitchFamily="18" charset="0"/>
              <a:cs typeface="Times New Roman" panose="02020603050405020304" pitchFamily="18" charset="0"/>
            </a:endParaRPr>
          </a:p>
          <a:p>
            <a:pPr algn="just" eaLnBrk="1" hangingPunct="1">
              <a:lnSpc>
                <a:spcPct val="150000"/>
              </a:lnSpc>
              <a:buFont typeface="Wingdings" panose="05000000000000000000" pitchFamily="2" charset="2"/>
              <a:buNone/>
            </a:pPr>
            <a:r>
              <a:rPr lang="en-US" altLang="zh-CN" sz="2400">
                <a:latin typeface="Times New Roman" panose="02020603050405020304" pitchFamily="18" charset="0"/>
                <a:cs typeface="Times New Roman" panose="02020603050405020304" pitchFamily="18" charset="0"/>
              </a:rPr>
              <a:t>(4) </a:t>
            </a:r>
            <a:r>
              <a:rPr lang="zh-CN" altLang="en-US" sz="2400">
                <a:latin typeface="Times New Roman" panose="02020603050405020304" pitchFamily="18" charset="0"/>
              </a:rPr>
              <a:t>计算机动画和计算机艺术。</a:t>
            </a:r>
            <a:endParaRPr lang="zh-CN" altLang="en-US" sz="2400">
              <a:latin typeface="Times New Roman" panose="02020603050405020304" pitchFamily="18" charset="0"/>
              <a:cs typeface="Times New Roman" panose="02020603050405020304" pitchFamily="18" charset="0"/>
            </a:endParaRPr>
          </a:p>
          <a:p>
            <a:pPr algn="just" eaLnBrk="1" hangingPunct="1">
              <a:lnSpc>
                <a:spcPct val="150000"/>
              </a:lnSpc>
              <a:buFont typeface="Wingdings" panose="05000000000000000000" pitchFamily="2" charset="2"/>
              <a:buNone/>
            </a:pPr>
            <a:r>
              <a:rPr lang="en-US" altLang="zh-CN" sz="2400">
                <a:latin typeface="Times New Roman" panose="02020603050405020304" pitchFamily="18" charset="0"/>
                <a:cs typeface="Times New Roman" panose="02020603050405020304" pitchFamily="18" charset="0"/>
              </a:rPr>
              <a:t>(5) </a:t>
            </a:r>
            <a:r>
              <a:rPr lang="zh-CN" altLang="en-US" sz="2400">
                <a:latin typeface="Times New Roman" panose="02020603050405020304" pitchFamily="18" charset="0"/>
              </a:rPr>
              <a:t>其它：电子出版、数据处理、工业监控、辅助教学、软件工程等。 </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719814F7-85A0-44FD-970B-FFBF8CAE05F0}"/>
              </a:ext>
            </a:extLst>
          </p:cNvPr>
          <p:cNvSpPr>
            <a:spLocks noGrp="1" noChangeArrowheads="1"/>
          </p:cNvSpPr>
          <p:nvPr>
            <p:ph type="title"/>
          </p:nvPr>
        </p:nvSpPr>
        <p:spPr/>
        <p:txBody>
          <a:bodyPr/>
          <a:lstStyle/>
          <a:p>
            <a:pPr eaLnBrk="1" hangingPunct="1"/>
            <a:r>
              <a:rPr lang="zh-CN" altLang="pt-BR"/>
              <a:t>矢量绘图软件</a:t>
            </a:r>
          </a:p>
        </p:txBody>
      </p:sp>
      <p:sp>
        <p:nvSpPr>
          <p:cNvPr id="239619" name="Rectangle 3">
            <a:extLst>
              <a:ext uri="{FF2B5EF4-FFF2-40B4-BE49-F238E27FC236}">
                <a16:creationId xmlns:a16="http://schemas.microsoft.com/office/drawing/2014/main" id="{2864D7FB-F686-42B9-883D-EC396F0D872C}"/>
              </a:ext>
            </a:extLst>
          </p:cNvPr>
          <p:cNvSpPr>
            <a:spLocks noGrp="1" noChangeArrowheads="1"/>
          </p:cNvSpPr>
          <p:nvPr>
            <p:ph type="body" idx="1"/>
          </p:nvPr>
        </p:nvSpPr>
        <p:spPr/>
        <p:txBody>
          <a:bodyPr/>
          <a:lstStyle/>
          <a:p>
            <a:pPr eaLnBrk="1" hangingPunct="1">
              <a:lnSpc>
                <a:spcPct val="120000"/>
              </a:lnSpc>
            </a:pPr>
            <a:r>
              <a:rPr lang="zh-CN" altLang="en-US" sz="2000">
                <a:latin typeface="宋体" panose="02010600030101010101" pitchFamily="2" charset="-122"/>
              </a:rPr>
              <a:t>专业绘图软件：</a:t>
            </a:r>
            <a:r>
              <a:rPr lang="zh-CN" altLang="en-US" sz="2000"/>
              <a:t> </a:t>
            </a:r>
          </a:p>
          <a:p>
            <a:pPr lvl="1" eaLnBrk="1" hangingPunct="1">
              <a:lnSpc>
                <a:spcPct val="120000"/>
              </a:lnSpc>
            </a:pPr>
            <a:r>
              <a:rPr lang="en-US" altLang="zh-CN" sz="2000"/>
              <a:t>AutoCAD</a:t>
            </a:r>
            <a:r>
              <a:rPr lang="zh-CN" altLang="en-US" sz="2000"/>
              <a:t>、</a:t>
            </a:r>
            <a:r>
              <a:rPr lang="en-US" altLang="zh-CN" sz="2000"/>
              <a:t>PROTEL</a:t>
            </a:r>
            <a:r>
              <a:rPr lang="zh-CN" altLang="en-US" sz="2000"/>
              <a:t>和</a:t>
            </a:r>
            <a:r>
              <a:rPr lang="en-US" altLang="zh-CN" sz="2000"/>
              <a:t>CAXA</a:t>
            </a:r>
            <a:r>
              <a:rPr lang="zh-CN" altLang="en-US" sz="2000"/>
              <a:t>电子图板（机械、建筑等）</a:t>
            </a:r>
            <a:endParaRPr lang="zh-CN" altLang="en-US" sz="2000">
              <a:latin typeface="宋体" panose="02010600030101010101" pitchFamily="2" charset="-122"/>
            </a:endParaRPr>
          </a:p>
          <a:p>
            <a:pPr lvl="1" eaLnBrk="1" hangingPunct="1">
              <a:lnSpc>
                <a:spcPct val="120000"/>
              </a:lnSpc>
            </a:pPr>
            <a:r>
              <a:rPr lang="en-US" altLang="zh-CN" sz="2000"/>
              <a:t>MAPInfo</a:t>
            </a:r>
            <a:r>
              <a:rPr lang="zh-CN" altLang="en-US" sz="2000">
                <a:latin typeface="宋体" panose="02010600030101010101" pitchFamily="2" charset="-122"/>
              </a:rPr>
              <a:t>、</a:t>
            </a:r>
            <a:r>
              <a:rPr lang="en-US" altLang="zh-CN" sz="2000"/>
              <a:t>ARCInfo</a:t>
            </a:r>
            <a:r>
              <a:rPr lang="zh-CN" altLang="en-US" sz="2000"/>
              <a:t>、</a:t>
            </a:r>
            <a:r>
              <a:rPr lang="en-US" altLang="zh-CN" sz="2000"/>
              <a:t>SuperMap GIS </a:t>
            </a:r>
            <a:r>
              <a:rPr lang="zh-CN" altLang="en-US" sz="2000"/>
              <a:t>（地图、地理信息系统）</a:t>
            </a:r>
          </a:p>
          <a:p>
            <a:pPr eaLnBrk="1" hangingPunct="1">
              <a:lnSpc>
                <a:spcPct val="120000"/>
              </a:lnSpc>
            </a:pPr>
            <a:r>
              <a:rPr lang="zh-CN" altLang="en-US" sz="2000">
                <a:latin typeface="宋体" panose="02010600030101010101" pitchFamily="2" charset="-122"/>
              </a:rPr>
              <a:t>办公与事务处理、平面设计、电子出版等使用的绘图软件：</a:t>
            </a:r>
          </a:p>
          <a:p>
            <a:pPr lvl="1" eaLnBrk="1" hangingPunct="1">
              <a:lnSpc>
                <a:spcPct val="120000"/>
              </a:lnSpc>
            </a:pPr>
            <a:r>
              <a:rPr lang="en-US" altLang="zh-CN" sz="2000"/>
              <a:t>Corel</a:t>
            </a:r>
            <a:r>
              <a:rPr lang="zh-CN" altLang="en-US" sz="2000">
                <a:latin typeface="宋体" panose="02010600030101010101" pitchFamily="2" charset="-122"/>
              </a:rPr>
              <a:t>公司的</a:t>
            </a:r>
            <a:r>
              <a:rPr lang="en-US" altLang="zh-CN" sz="2000"/>
              <a:t>CorelDraw</a:t>
            </a:r>
            <a:r>
              <a:rPr lang="zh-CN" altLang="en-US" sz="2000">
                <a:latin typeface="宋体" panose="02010600030101010101" pitchFamily="2" charset="-122"/>
              </a:rPr>
              <a:t>，</a:t>
            </a:r>
          </a:p>
          <a:p>
            <a:pPr lvl="1" eaLnBrk="1" hangingPunct="1">
              <a:lnSpc>
                <a:spcPct val="120000"/>
              </a:lnSpc>
            </a:pPr>
            <a:r>
              <a:rPr lang="en-US" altLang="zh-CN" sz="2000"/>
              <a:t>Adobe </a:t>
            </a:r>
            <a:r>
              <a:rPr lang="zh-CN" altLang="en-US" sz="2000">
                <a:latin typeface="宋体" panose="02010600030101010101" pitchFamily="2" charset="-122"/>
              </a:rPr>
              <a:t>公司的</a:t>
            </a:r>
            <a:r>
              <a:rPr lang="en-US" altLang="zh-CN" sz="2000"/>
              <a:t>Illustrator</a:t>
            </a:r>
            <a:r>
              <a:rPr lang="zh-CN" altLang="en-US" sz="2000">
                <a:latin typeface="宋体" panose="02010600030101010101" pitchFamily="2" charset="-122"/>
              </a:rPr>
              <a:t>，</a:t>
            </a:r>
          </a:p>
          <a:p>
            <a:pPr lvl="1" eaLnBrk="1" hangingPunct="1">
              <a:lnSpc>
                <a:spcPct val="120000"/>
              </a:lnSpc>
            </a:pPr>
            <a:r>
              <a:rPr lang="en-US" altLang="zh-CN" sz="2000"/>
              <a:t>Macromedia</a:t>
            </a:r>
            <a:r>
              <a:rPr lang="zh-CN" altLang="en-US" sz="2000">
                <a:latin typeface="宋体" panose="02010600030101010101" pitchFamily="2" charset="-122"/>
              </a:rPr>
              <a:t>公司的</a:t>
            </a:r>
            <a:r>
              <a:rPr lang="en-US" altLang="zh-CN" sz="2000"/>
              <a:t>FreeHand</a:t>
            </a:r>
            <a:r>
              <a:rPr lang="zh-CN" altLang="en-US" sz="2000">
                <a:latin typeface="宋体" panose="02010600030101010101" pitchFamily="2" charset="-122"/>
              </a:rPr>
              <a:t>，</a:t>
            </a:r>
          </a:p>
          <a:p>
            <a:pPr lvl="1" eaLnBrk="1" hangingPunct="1">
              <a:lnSpc>
                <a:spcPct val="120000"/>
              </a:lnSpc>
            </a:pPr>
            <a:r>
              <a:rPr lang="zh-CN" altLang="en-US" sz="2000">
                <a:latin typeface="宋体" panose="02010600030101010101" pitchFamily="2" charset="-122"/>
              </a:rPr>
              <a:t>微软公司的</a:t>
            </a:r>
            <a:r>
              <a:rPr lang="en-US" altLang="zh-CN" sz="2000"/>
              <a:t>Microsoft Visio</a:t>
            </a:r>
            <a:r>
              <a:rPr lang="zh-CN" altLang="en-US" sz="2000">
                <a:latin typeface="宋体" panose="02010600030101010101" pitchFamily="2" charset="-122"/>
              </a:rPr>
              <a:t>等</a:t>
            </a:r>
          </a:p>
          <a:p>
            <a:pPr eaLnBrk="1" hangingPunct="1">
              <a:lnSpc>
                <a:spcPct val="120000"/>
              </a:lnSpc>
            </a:pPr>
            <a:r>
              <a:rPr lang="zh-CN" altLang="en-US" sz="2000"/>
              <a:t>内嵌的绘图软件：</a:t>
            </a:r>
          </a:p>
          <a:p>
            <a:pPr lvl="1" eaLnBrk="1" hangingPunct="1">
              <a:lnSpc>
                <a:spcPct val="120000"/>
              </a:lnSpc>
            </a:pPr>
            <a:r>
              <a:rPr lang="en-US" altLang="zh-CN" sz="2000"/>
              <a:t>Word </a:t>
            </a:r>
            <a:r>
              <a:rPr lang="zh-CN" altLang="en-US" sz="2000"/>
              <a:t>和 </a:t>
            </a:r>
            <a:r>
              <a:rPr lang="en-US" altLang="zh-CN" sz="2000"/>
              <a:t>PowerPoint</a:t>
            </a:r>
            <a:r>
              <a:rPr lang="zh-CN" altLang="en-US" sz="2000"/>
              <a:t>中的绘图功能（简单的二维图形 ）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9619">
                                            <p:txEl>
                                              <p:pRg st="0" end="0"/>
                                            </p:txEl>
                                          </p:spTgt>
                                        </p:tgtEl>
                                        <p:attrNameLst>
                                          <p:attrName>style.visibility</p:attrName>
                                        </p:attrNameLst>
                                      </p:cBhvr>
                                      <p:to>
                                        <p:strVal val="visible"/>
                                      </p:to>
                                    </p:set>
                                    <p:animEffect transition="in" filter="blinds(horizontal)">
                                      <p:cBhvr>
                                        <p:cTn id="7" dur="500"/>
                                        <p:tgtEl>
                                          <p:spTgt spid="239619">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39619">
                                            <p:txEl>
                                              <p:pRg st="1" end="1"/>
                                            </p:txEl>
                                          </p:spTgt>
                                        </p:tgtEl>
                                        <p:attrNameLst>
                                          <p:attrName>style.visibility</p:attrName>
                                        </p:attrNameLst>
                                      </p:cBhvr>
                                      <p:to>
                                        <p:strVal val="visible"/>
                                      </p:to>
                                    </p:set>
                                    <p:animEffect transition="in" filter="blinds(horizontal)">
                                      <p:cBhvr>
                                        <p:cTn id="10" dur="500"/>
                                        <p:tgtEl>
                                          <p:spTgt spid="239619">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39619">
                                            <p:txEl>
                                              <p:pRg st="2" end="2"/>
                                            </p:txEl>
                                          </p:spTgt>
                                        </p:tgtEl>
                                        <p:attrNameLst>
                                          <p:attrName>style.visibility</p:attrName>
                                        </p:attrNameLst>
                                      </p:cBhvr>
                                      <p:to>
                                        <p:strVal val="visible"/>
                                      </p:to>
                                    </p:set>
                                    <p:animEffect transition="in" filter="blinds(horizontal)">
                                      <p:cBhvr>
                                        <p:cTn id="13" dur="500"/>
                                        <p:tgtEl>
                                          <p:spTgt spid="239619">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39619">
                                            <p:txEl>
                                              <p:pRg st="3" end="3"/>
                                            </p:txEl>
                                          </p:spTgt>
                                        </p:tgtEl>
                                        <p:attrNameLst>
                                          <p:attrName>style.visibility</p:attrName>
                                        </p:attrNameLst>
                                      </p:cBhvr>
                                      <p:to>
                                        <p:strVal val="visible"/>
                                      </p:to>
                                    </p:set>
                                    <p:animEffect transition="in" filter="blinds(horizontal)">
                                      <p:cBhvr>
                                        <p:cTn id="18" dur="500"/>
                                        <p:tgtEl>
                                          <p:spTgt spid="239619">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39619">
                                            <p:txEl>
                                              <p:pRg st="4" end="4"/>
                                            </p:txEl>
                                          </p:spTgt>
                                        </p:tgtEl>
                                        <p:attrNameLst>
                                          <p:attrName>style.visibility</p:attrName>
                                        </p:attrNameLst>
                                      </p:cBhvr>
                                      <p:to>
                                        <p:strVal val="visible"/>
                                      </p:to>
                                    </p:set>
                                    <p:animEffect transition="in" filter="blinds(horizontal)">
                                      <p:cBhvr>
                                        <p:cTn id="21" dur="500"/>
                                        <p:tgtEl>
                                          <p:spTgt spid="239619">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39619">
                                            <p:txEl>
                                              <p:pRg st="5" end="5"/>
                                            </p:txEl>
                                          </p:spTgt>
                                        </p:tgtEl>
                                        <p:attrNameLst>
                                          <p:attrName>style.visibility</p:attrName>
                                        </p:attrNameLst>
                                      </p:cBhvr>
                                      <p:to>
                                        <p:strVal val="visible"/>
                                      </p:to>
                                    </p:set>
                                    <p:animEffect transition="in" filter="blinds(horizontal)">
                                      <p:cBhvr>
                                        <p:cTn id="24" dur="500"/>
                                        <p:tgtEl>
                                          <p:spTgt spid="239619">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239619">
                                            <p:txEl>
                                              <p:pRg st="6" end="6"/>
                                            </p:txEl>
                                          </p:spTgt>
                                        </p:tgtEl>
                                        <p:attrNameLst>
                                          <p:attrName>style.visibility</p:attrName>
                                        </p:attrNameLst>
                                      </p:cBhvr>
                                      <p:to>
                                        <p:strVal val="visible"/>
                                      </p:to>
                                    </p:set>
                                    <p:animEffect transition="in" filter="blinds(horizontal)">
                                      <p:cBhvr>
                                        <p:cTn id="27" dur="500"/>
                                        <p:tgtEl>
                                          <p:spTgt spid="239619">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239619">
                                            <p:txEl>
                                              <p:pRg st="7" end="7"/>
                                            </p:txEl>
                                          </p:spTgt>
                                        </p:tgtEl>
                                        <p:attrNameLst>
                                          <p:attrName>style.visibility</p:attrName>
                                        </p:attrNameLst>
                                      </p:cBhvr>
                                      <p:to>
                                        <p:strVal val="visible"/>
                                      </p:to>
                                    </p:set>
                                    <p:animEffect transition="in" filter="blinds(horizontal)">
                                      <p:cBhvr>
                                        <p:cTn id="30" dur="500"/>
                                        <p:tgtEl>
                                          <p:spTgt spid="239619">
                                            <p:txEl>
                                              <p:pRg st="7" end="7"/>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239619">
                                            <p:txEl>
                                              <p:pRg st="8" end="8"/>
                                            </p:txEl>
                                          </p:spTgt>
                                        </p:tgtEl>
                                        <p:attrNameLst>
                                          <p:attrName>style.visibility</p:attrName>
                                        </p:attrNameLst>
                                      </p:cBhvr>
                                      <p:to>
                                        <p:strVal val="visible"/>
                                      </p:to>
                                    </p:set>
                                    <p:animEffect transition="in" filter="blinds(horizontal)">
                                      <p:cBhvr>
                                        <p:cTn id="35" dur="500"/>
                                        <p:tgtEl>
                                          <p:spTgt spid="239619">
                                            <p:txEl>
                                              <p:pRg st="8" end="8"/>
                                            </p:txEl>
                                          </p:spTgt>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239619">
                                            <p:txEl>
                                              <p:pRg st="9" end="9"/>
                                            </p:txEl>
                                          </p:spTgt>
                                        </p:tgtEl>
                                        <p:attrNameLst>
                                          <p:attrName>style.visibility</p:attrName>
                                        </p:attrNameLst>
                                      </p:cBhvr>
                                      <p:to>
                                        <p:strVal val="visible"/>
                                      </p:to>
                                    </p:set>
                                    <p:animEffect transition="in" filter="blinds(horizontal)">
                                      <p:cBhvr>
                                        <p:cTn id="38" dur="500"/>
                                        <p:tgtEl>
                                          <p:spTgt spid="23961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19"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F2246909-2E68-4475-92EE-CB818A09D374}"/>
              </a:ext>
            </a:extLst>
          </p:cNvPr>
          <p:cNvSpPr>
            <a:spLocks noGrp="1" noChangeArrowheads="1"/>
          </p:cNvSpPr>
          <p:nvPr>
            <p:ph type="title"/>
          </p:nvPr>
        </p:nvSpPr>
        <p:spPr/>
        <p:txBody>
          <a:bodyPr/>
          <a:lstStyle/>
          <a:p>
            <a:pPr eaLnBrk="1" hangingPunct="1"/>
            <a:r>
              <a:rPr lang="zh-CN" altLang="en-US"/>
              <a:t>小结：图像与图形的比较</a:t>
            </a:r>
          </a:p>
        </p:txBody>
      </p:sp>
      <p:sp>
        <p:nvSpPr>
          <p:cNvPr id="241667" name="Rectangle 3">
            <a:extLst>
              <a:ext uri="{FF2B5EF4-FFF2-40B4-BE49-F238E27FC236}">
                <a16:creationId xmlns:a16="http://schemas.microsoft.com/office/drawing/2014/main" id="{645BBBC9-8F5A-4959-B43F-2B2CB99FC020}"/>
              </a:ext>
            </a:extLst>
          </p:cNvPr>
          <p:cNvSpPr>
            <a:spLocks noGrp="1" noChangeArrowheads="1"/>
          </p:cNvSpPr>
          <p:nvPr>
            <p:ph type="body" idx="1"/>
          </p:nvPr>
        </p:nvSpPr>
        <p:spPr>
          <a:xfrm>
            <a:off x="2135189" y="1266825"/>
            <a:ext cx="4752975" cy="5257800"/>
          </a:xfrm>
        </p:spPr>
        <p:txBody>
          <a:bodyPr/>
          <a:lstStyle/>
          <a:p>
            <a:pPr eaLnBrk="1" hangingPunct="1">
              <a:lnSpc>
                <a:spcPct val="130000"/>
              </a:lnSpc>
            </a:pPr>
            <a:r>
              <a:rPr lang="zh-CN" altLang="en-US" sz="2000">
                <a:latin typeface="宋体" panose="02010600030101010101" pitchFamily="2" charset="-122"/>
              </a:rPr>
              <a:t>计算机中的</a:t>
            </a:r>
            <a:r>
              <a:rPr lang="zh-CN" altLang="en-US" sz="2000"/>
              <a:t>“</a:t>
            </a:r>
            <a:r>
              <a:rPr lang="zh-CN" altLang="en-US" sz="2000">
                <a:latin typeface="宋体" panose="02010600030101010101" pitchFamily="2" charset="-122"/>
              </a:rPr>
              <a:t>图</a:t>
            </a:r>
            <a:r>
              <a:rPr lang="zh-CN" altLang="en-US" sz="2000"/>
              <a:t>”</a:t>
            </a:r>
            <a:r>
              <a:rPr lang="zh-CN" altLang="en-US" sz="2000">
                <a:latin typeface="宋体" panose="02010600030101010101" pitchFamily="2" charset="-122"/>
              </a:rPr>
              <a:t>按其生成方法可以分为</a:t>
            </a:r>
            <a:r>
              <a:rPr lang="zh-CN" altLang="pt-BR" sz="2000">
                <a:latin typeface="宋体" panose="02010600030101010101" pitchFamily="2" charset="-122"/>
              </a:rPr>
              <a:t>两</a:t>
            </a:r>
            <a:r>
              <a:rPr lang="zh-CN" altLang="en-US" sz="2000">
                <a:latin typeface="宋体" panose="02010600030101010101" pitchFamily="2" charset="-122"/>
              </a:rPr>
              <a:t>大类：</a:t>
            </a:r>
          </a:p>
          <a:p>
            <a:pPr lvl="1" eaLnBrk="1" hangingPunct="1">
              <a:lnSpc>
                <a:spcPct val="130000"/>
              </a:lnSpc>
            </a:pPr>
            <a:r>
              <a:rPr lang="zh-CN" altLang="en-US" sz="2000">
                <a:latin typeface="宋体" panose="02010600030101010101" pitchFamily="2" charset="-122"/>
              </a:rPr>
              <a:t>通过数字化设备获取的</a:t>
            </a:r>
            <a:r>
              <a:rPr lang="zh-CN" altLang="en-US" sz="2000"/>
              <a:t>“</a:t>
            </a:r>
            <a:r>
              <a:rPr lang="zh-CN" altLang="en-US" sz="2000">
                <a:latin typeface="宋体" panose="02010600030101010101" pitchFamily="2" charset="-122"/>
              </a:rPr>
              <a:t>图</a:t>
            </a:r>
            <a:r>
              <a:rPr lang="zh-CN" altLang="en-US" sz="2000"/>
              <a:t>”</a:t>
            </a:r>
            <a:r>
              <a:rPr lang="zh-CN" altLang="en-US" sz="2000">
                <a:latin typeface="宋体" panose="02010600030101010101" pitchFamily="2" charset="-122"/>
              </a:rPr>
              <a:t>，它们称为取样图像、点阵图像，或位图图像等，通常简称图像（</a:t>
            </a:r>
            <a:r>
              <a:rPr lang="pt-BR" altLang="zh-CN" sz="2000"/>
              <a:t>image</a:t>
            </a:r>
            <a:r>
              <a:rPr lang="zh-CN" altLang="en-US" sz="2000">
                <a:latin typeface="宋体" panose="02010600030101010101" pitchFamily="2" charset="-122"/>
              </a:rPr>
              <a:t>）</a:t>
            </a:r>
          </a:p>
          <a:p>
            <a:pPr lvl="1" eaLnBrk="1" hangingPunct="1">
              <a:lnSpc>
                <a:spcPct val="130000"/>
              </a:lnSpc>
            </a:pPr>
            <a:r>
              <a:rPr lang="zh-CN" altLang="en-US" sz="2000">
                <a:latin typeface="宋体" panose="02010600030101010101" pitchFamily="2" charset="-122"/>
              </a:rPr>
              <a:t>通过计算机建模并绘制而成的</a:t>
            </a:r>
            <a:r>
              <a:rPr lang="zh-CN" altLang="en-US" sz="2000"/>
              <a:t>“</a:t>
            </a:r>
            <a:r>
              <a:rPr lang="zh-CN" altLang="en-US" sz="2000">
                <a:latin typeface="宋体" panose="02010600030101010101" pitchFamily="2" charset="-122"/>
              </a:rPr>
              <a:t>图</a:t>
            </a:r>
            <a:r>
              <a:rPr lang="zh-CN" altLang="en-US" sz="2000"/>
              <a:t>”</a:t>
            </a:r>
            <a:r>
              <a:rPr lang="zh-CN" altLang="en-US" sz="2000">
                <a:latin typeface="宋体" panose="02010600030101010101" pitchFamily="2" charset="-122"/>
              </a:rPr>
              <a:t>，称为矢量图形，通常简称图形（</a:t>
            </a:r>
            <a:r>
              <a:rPr lang="pt-BR" altLang="zh-CN" sz="2000"/>
              <a:t>graphics</a:t>
            </a:r>
            <a:r>
              <a:rPr lang="zh-CN" altLang="en-US" sz="2000">
                <a:latin typeface="宋体" panose="02010600030101010101" pitchFamily="2" charset="-122"/>
              </a:rPr>
              <a:t>）；</a:t>
            </a:r>
          </a:p>
          <a:p>
            <a:pPr eaLnBrk="1" hangingPunct="1">
              <a:lnSpc>
                <a:spcPct val="130000"/>
              </a:lnSpc>
            </a:pPr>
            <a:r>
              <a:rPr lang="zh-CN" altLang="en-US" sz="2000"/>
              <a:t>两者在外观上很难区分，但它们有许多不同的属性，一般需要使用不同的软件进行处理 </a:t>
            </a:r>
          </a:p>
        </p:txBody>
      </p:sp>
      <p:grpSp>
        <p:nvGrpSpPr>
          <p:cNvPr id="241668" name="Group 4">
            <a:extLst>
              <a:ext uri="{FF2B5EF4-FFF2-40B4-BE49-F238E27FC236}">
                <a16:creationId xmlns:a16="http://schemas.microsoft.com/office/drawing/2014/main" id="{4943C857-99CD-40CF-BD95-7C4449B0FEE8}"/>
              </a:ext>
            </a:extLst>
          </p:cNvPr>
          <p:cNvGrpSpPr>
            <a:grpSpLocks/>
          </p:cNvGrpSpPr>
          <p:nvPr/>
        </p:nvGrpSpPr>
        <p:grpSpPr bwMode="auto">
          <a:xfrm>
            <a:off x="6888163" y="1916115"/>
            <a:ext cx="2906712" cy="792163"/>
            <a:chOff x="3379" y="1207"/>
            <a:chExt cx="1831" cy="499"/>
          </a:xfrm>
        </p:grpSpPr>
        <p:sp>
          <p:nvSpPr>
            <p:cNvPr id="93192" name="Rectangle 5" descr="长春蔓">
              <a:extLst>
                <a:ext uri="{FF2B5EF4-FFF2-40B4-BE49-F238E27FC236}">
                  <a16:creationId xmlns:a16="http://schemas.microsoft.com/office/drawing/2014/main" id="{1FCBAA85-0D64-439B-97E9-726C408CFFF0}"/>
                </a:ext>
              </a:extLst>
            </p:cNvPr>
            <p:cNvSpPr>
              <a:spLocks noChangeArrowheads="1"/>
            </p:cNvSpPr>
            <p:nvPr/>
          </p:nvSpPr>
          <p:spPr bwMode="auto">
            <a:xfrm>
              <a:off x="3379" y="1384"/>
              <a:ext cx="1551" cy="213"/>
            </a:xfrm>
            <a:prstGeom prst="rect">
              <a:avLst/>
            </a:prstGeom>
            <a:blipFill dpi="0" rotWithShape="0">
              <a:blip r:embed="rId3"/>
              <a:srcRect/>
              <a:stretch>
                <a:fillRect/>
              </a:stretch>
            </a:blipFill>
            <a:ln w="12699">
              <a:solidFill>
                <a:srgbClr val="CC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600" b="0"/>
            </a:p>
          </p:txBody>
        </p:sp>
        <p:sp>
          <p:nvSpPr>
            <p:cNvPr id="93193" name="Text Box 6">
              <a:extLst>
                <a:ext uri="{FF2B5EF4-FFF2-40B4-BE49-F238E27FC236}">
                  <a16:creationId xmlns:a16="http://schemas.microsoft.com/office/drawing/2014/main" id="{41187C80-61CA-4B03-9BAE-8A77055158BC}"/>
                </a:ext>
              </a:extLst>
            </p:cNvPr>
            <p:cNvSpPr txBox="1">
              <a:spLocks noChangeArrowheads="1"/>
            </p:cNvSpPr>
            <p:nvPr/>
          </p:nvSpPr>
          <p:spPr bwMode="auto">
            <a:xfrm>
              <a:off x="4900" y="1207"/>
              <a:ext cx="310" cy="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zh-CN" altLang="en-US" sz="2000">
                  <a:solidFill>
                    <a:schemeClr val="hlink"/>
                  </a:solidFill>
                </a:rPr>
                <a:t>图 像</a:t>
              </a:r>
            </a:p>
          </p:txBody>
        </p:sp>
      </p:grpSp>
      <p:grpSp>
        <p:nvGrpSpPr>
          <p:cNvPr id="241671" name="Group 7">
            <a:extLst>
              <a:ext uri="{FF2B5EF4-FFF2-40B4-BE49-F238E27FC236}">
                <a16:creationId xmlns:a16="http://schemas.microsoft.com/office/drawing/2014/main" id="{62FBFE72-6C1B-47AB-AE30-BE369247D0B5}"/>
              </a:ext>
            </a:extLst>
          </p:cNvPr>
          <p:cNvGrpSpPr>
            <a:grpSpLocks/>
          </p:cNvGrpSpPr>
          <p:nvPr/>
        </p:nvGrpSpPr>
        <p:grpSpPr bwMode="auto">
          <a:xfrm>
            <a:off x="7142163" y="3489325"/>
            <a:ext cx="3155950" cy="3136900"/>
            <a:chOff x="3539" y="2198"/>
            <a:chExt cx="1988" cy="1976"/>
          </a:xfrm>
        </p:grpSpPr>
        <p:pic>
          <p:nvPicPr>
            <p:cNvPr id="93190" name="Picture 8" descr="Musical Instruments3">
              <a:extLst>
                <a:ext uri="{FF2B5EF4-FFF2-40B4-BE49-F238E27FC236}">
                  <a16:creationId xmlns:a16="http://schemas.microsoft.com/office/drawing/2014/main" id="{52126D7D-6E54-4A01-9EAD-5106B12F1F45}"/>
                </a:ext>
              </a:extLst>
            </p:cNvPr>
            <p:cNvPicPr>
              <a:picLocks noChangeAspect="1" noChangeArrowheads="1"/>
            </p:cNvPicPr>
            <p:nvPr/>
          </p:nvPicPr>
          <p:blipFill>
            <a:blip r:embed="rId4">
              <a:lum contrast="24000"/>
              <a:extLst>
                <a:ext uri="{28A0092B-C50C-407E-A947-70E740481C1C}">
                  <a14:useLocalDpi xmlns:a14="http://schemas.microsoft.com/office/drawing/2010/main" val="0"/>
                </a:ext>
              </a:extLst>
            </a:blip>
            <a:srcRect l="25006" t="-975" r="11226" b="174"/>
            <a:stretch>
              <a:fillRect/>
            </a:stretch>
          </p:blipFill>
          <p:spPr bwMode="auto">
            <a:xfrm>
              <a:off x="3864" y="2198"/>
              <a:ext cx="1663" cy="1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91" name="Text Box 9">
              <a:extLst>
                <a:ext uri="{FF2B5EF4-FFF2-40B4-BE49-F238E27FC236}">
                  <a16:creationId xmlns:a16="http://schemas.microsoft.com/office/drawing/2014/main" id="{0C1C1449-D2D7-4434-BBDE-D75E389EEACD}"/>
                </a:ext>
              </a:extLst>
            </p:cNvPr>
            <p:cNvSpPr txBox="1">
              <a:spLocks noChangeArrowheads="1"/>
            </p:cNvSpPr>
            <p:nvPr/>
          </p:nvSpPr>
          <p:spPr bwMode="auto">
            <a:xfrm>
              <a:off x="3539" y="2886"/>
              <a:ext cx="310" cy="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zh-CN" altLang="en-US" sz="2000">
                  <a:solidFill>
                    <a:schemeClr val="hlink"/>
                  </a:solidFill>
                </a:rPr>
                <a:t>图 形</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41667">
                                            <p:txEl>
                                              <p:pRg st="0" end="0"/>
                                            </p:txEl>
                                          </p:spTgt>
                                        </p:tgtEl>
                                        <p:attrNameLst>
                                          <p:attrName>style.visibility</p:attrName>
                                        </p:attrNameLst>
                                      </p:cBhvr>
                                      <p:to>
                                        <p:strVal val="visible"/>
                                      </p:to>
                                    </p:set>
                                    <p:animEffect transition="in" filter="blinds(horizontal)">
                                      <p:cBhvr>
                                        <p:cTn id="7" dur="500"/>
                                        <p:tgtEl>
                                          <p:spTgt spid="241667">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41667">
                                            <p:txEl>
                                              <p:pRg st="1" end="1"/>
                                            </p:txEl>
                                          </p:spTgt>
                                        </p:tgtEl>
                                        <p:attrNameLst>
                                          <p:attrName>style.visibility</p:attrName>
                                        </p:attrNameLst>
                                      </p:cBhvr>
                                      <p:to>
                                        <p:strVal val="visible"/>
                                      </p:to>
                                    </p:set>
                                    <p:animEffect transition="in" filter="blinds(horizontal)">
                                      <p:cBhvr>
                                        <p:cTn id="10" dur="500"/>
                                        <p:tgtEl>
                                          <p:spTgt spid="241667">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241668"/>
                                        </p:tgtEl>
                                        <p:attrNameLst>
                                          <p:attrName>style.visibility</p:attrName>
                                        </p:attrNameLst>
                                      </p:cBhvr>
                                      <p:to>
                                        <p:strVal val="visible"/>
                                      </p:to>
                                    </p:set>
                                    <p:animEffect transition="in" filter="blinds(horizontal)">
                                      <p:cBhvr>
                                        <p:cTn id="15" dur="500"/>
                                        <p:tgtEl>
                                          <p:spTgt spid="24166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241667">
                                            <p:txEl>
                                              <p:pRg st="2" end="2"/>
                                            </p:txEl>
                                          </p:spTgt>
                                        </p:tgtEl>
                                        <p:attrNameLst>
                                          <p:attrName>style.visibility</p:attrName>
                                        </p:attrNameLst>
                                      </p:cBhvr>
                                      <p:to>
                                        <p:strVal val="visible"/>
                                      </p:to>
                                    </p:set>
                                    <p:animEffect transition="in" filter="blinds(horizontal)">
                                      <p:cBhvr>
                                        <p:cTn id="20" dur="500"/>
                                        <p:tgtEl>
                                          <p:spTgt spid="241667">
                                            <p:txEl>
                                              <p:pRg st="2" end="2"/>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241671"/>
                                        </p:tgtEl>
                                        <p:attrNameLst>
                                          <p:attrName>style.visibility</p:attrName>
                                        </p:attrNameLst>
                                      </p:cBhvr>
                                      <p:to>
                                        <p:strVal val="visible"/>
                                      </p:to>
                                    </p:set>
                                    <p:animEffect transition="in" filter="blinds(horizontal)">
                                      <p:cBhvr>
                                        <p:cTn id="25" dur="500"/>
                                        <p:tgtEl>
                                          <p:spTgt spid="24167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241667">
                                            <p:txEl>
                                              <p:pRg st="3" end="3"/>
                                            </p:txEl>
                                          </p:spTgt>
                                        </p:tgtEl>
                                        <p:attrNameLst>
                                          <p:attrName>style.visibility</p:attrName>
                                        </p:attrNameLst>
                                      </p:cBhvr>
                                      <p:to>
                                        <p:strVal val="visible"/>
                                      </p:to>
                                    </p:set>
                                    <p:animEffect transition="in" filter="blinds(horizontal)">
                                      <p:cBhvr>
                                        <p:cTn id="30" dur="500"/>
                                        <p:tgtEl>
                                          <p:spTgt spid="24166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5D623E00-C438-4844-AF70-F8A088484163}"/>
              </a:ext>
            </a:extLst>
          </p:cNvPr>
          <p:cNvSpPr>
            <a:spLocks noGrp="1" noChangeArrowheads="1"/>
          </p:cNvSpPr>
          <p:nvPr>
            <p:ph type="title"/>
          </p:nvPr>
        </p:nvSpPr>
        <p:spPr/>
        <p:txBody>
          <a:bodyPr/>
          <a:lstStyle/>
          <a:p>
            <a:pPr eaLnBrk="1" hangingPunct="1"/>
            <a:r>
              <a:rPr lang="zh-CN" altLang="en-US"/>
              <a:t>小结：图像与图形的对比</a:t>
            </a:r>
          </a:p>
        </p:txBody>
      </p:sp>
      <p:graphicFrame>
        <p:nvGraphicFramePr>
          <p:cNvPr id="243715" name="Group 3">
            <a:extLst>
              <a:ext uri="{FF2B5EF4-FFF2-40B4-BE49-F238E27FC236}">
                <a16:creationId xmlns:a16="http://schemas.microsoft.com/office/drawing/2014/main" id="{6A0B6200-0612-464A-B2BA-D0D8E91E6577}"/>
              </a:ext>
            </a:extLst>
          </p:cNvPr>
          <p:cNvGraphicFramePr>
            <a:graphicFrameLocks noGrp="1"/>
          </p:cNvGraphicFramePr>
          <p:nvPr/>
        </p:nvGraphicFramePr>
        <p:xfrm>
          <a:off x="1992314" y="1341439"/>
          <a:ext cx="8207375" cy="4676903"/>
        </p:xfrm>
        <a:graphic>
          <a:graphicData uri="http://schemas.openxmlformats.org/drawingml/2006/table">
            <a:tbl>
              <a:tblPr/>
              <a:tblGrid>
                <a:gridCol w="1514475">
                  <a:extLst>
                    <a:ext uri="{9D8B030D-6E8A-4147-A177-3AD203B41FA5}">
                      <a16:colId xmlns:a16="http://schemas.microsoft.com/office/drawing/2014/main" val="20000"/>
                    </a:ext>
                  </a:extLst>
                </a:gridCol>
                <a:gridCol w="3170237">
                  <a:extLst>
                    <a:ext uri="{9D8B030D-6E8A-4147-A177-3AD203B41FA5}">
                      <a16:colId xmlns:a16="http://schemas.microsoft.com/office/drawing/2014/main" val="20001"/>
                    </a:ext>
                  </a:extLst>
                </a:gridCol>
                <a:gridCol w="3522663">
                  <a:extLst>
                    <a:ext uri="{9D8B030D-6E8A-4147-A177-3AD203B41FA5}">
                      <a16:colId xmlns:a16="http://schemas.microsoft.com/office/drawing/2014/main" val="20002"/>
                    </a:ext>
                  </a:extLst>
                </a:gridCol>
              </a:tblGrid>
              <a:tr h="425338">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marL="1370013">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2000" b="1" i="0" u="none" strike="noStrike" cap="none" normalizeH="0" baseline="0">
                        <a:ln>
                          <a:noFill/>
                        </a:ln>
                        <a:solidFill>
                          <a:schemeClr val="hlink"/>
                        </a:solidFill>
                        <a:effectLst/>
                        <a:latin typeface="Arial" pitchFamily="34" charset="0"/>
                        <a:ea typeface="宋体" pitchFamily="2" charset="-122"/>
                      </a:endParaRPr>
                    </a:p>
                  </a:txBody>
                  <a:tcPr marT="45708" marB="4570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图像</a:t>
                      </a:r>
                      <a:endParaRPr kumimoji="0" lang="zh-CN" altLang="en-US" sz="4000" b="1" i="0" u="none" strike="noStrike" cap="none" normalizeH="0" baseline="0">
                        <a:ln>
                          <a:noFill/>
                        </a:ln>
                        <a:solidFill>
                          <a:schemeClr val="hlink"/>
                        </a:solidFill>
                        <a:effectLst/>
                        <a:latin typeface="Arial" pitchFamily="34" charset="0"/>
                        <a:ea typeface="宋体" pitchFamily="2" charset="-122"/>
                      </a:endParaRPr>
                    </a:p>
                  </a:txBody>
                  <a:tcPr marT="45708" marB="4570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图形</a:t>
                      </a:r>
                      <a:endParaRPr kumimoji="0" lang="zh-CN" altLang="en-US" sz="4000" b="1" i="0" u="none" strike="noStrike" cap="none" normalizeH="0" baseline="0">
                        <a:ln>
                          <a:noFill/>
                        </a:ln>
                        <a:solidFill>
                          <a:schemeClr val="hlink"/>
                        </a:solidFill>
                        <a:effectLst/>
                        <a:latin typeface="Arial" pitchFamily="34" charset="0"/>
                        <a:ea typeface="宋体" pitchFamily="2" charset="-122"/>
                      </a:endParaRPr>
                    </a:p>
                  </a:txBody>
                  <a:tcPr marT="45708" marB="4570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00987">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Times New Roman" pitchFamily="18" charset="0"/>
                          <a:ea typeface="宋体" pitchFamily="2" charset="-122"/>
                          <a:cs typeface="Times New Roman" pitchFamily="18" charset="0"/>
                        </a:rPr>
                        <a:t>生成途径</a:t>
                      </a:r>
                      <a:endParaRPr kumimoji="0" lang="zh-CN" altLang="en-US" sz="4000" b="1" i="0" u="none" strike="noStrike" cap="none" normalizeH="0" baseline="0">
                        <a:ln>
                          <a:noFill/>
                        </a:ln>
                        <a:solidFill>
                          <a:srgbClr val="0000FF"/>
                        </a:solidFill>
                        <a:effectLst/>
                        <a:latin typeface="Arial" pitchFamily="34" charset="0"/>
                        <a:ea typeface="宋体" pitchFamily="2" charset="-122"/>
                      </a:endParaRPr>
                    </a:p>
                  </a:txBody>
                  <a:tcPr marT="45708" marB="4570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通过图像获取设备获得景物的图像</a:t>
                      </a:r>
                      <a:endParaRPr kumimoji="0" lang="zh-CN" altLang="en-US" sz="4000" b="1" i="0" u="none" strike="noStrike" cap="none" normalizeH="0" baseline="0">
                        <a:ln>
                          <a:noFill/>
                        </a:ln>
                        <a:solidFill>
                          <a:schemeClr val="tx1"/>
                        </a:solidFill>
                        <a:effectLst/>
                        <a:latin typeface="Arial" pitchFamily="34" charset="0"/>
                        <a:ea typeface="宋体" pitchFamily="2" charset="-122"/>
                      </a:endParaRPr>
                    </a:p>
                  </a:txBody>
                  <a:tcPr marT="45708" marB="4570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使用矢量绘图软件以交互方式制作而成</a:t>
                      </a:r>
                      <a:endParaRPr kumimoji="0" lang="zh-CN" altLang="en-US" sz="4000" b="1" i="0" u="none" strike="noStrike" cap="none" normalizeH="0" baseline="0">
                        <a:ln>
                          <a:noFill/>
                        </a:ln>
                        <a:solidFill>
                          <a:schemeClr val="tx1"/>
                        </a:solidFill>
                        <a:effectLst/>
                        <a:latin typeface="Arial" pitchFamily="34" charset="0"/>
                        <a:ea typeface="宋体" pitchFamily="2" charset="-122"/>
                      </a:endParaRPr>
                    </a:p>
                  </a:txBody>
                  <a:tcPr marT="45708" marB="4570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01491">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Times New Roman" pitchFamily="18" charset="0"/>
                          <a:ea typeface="宋体" pitchFamily="2" charset="-122"/>
                          <a:cs typeface="Times New Roman" pitchFamily="18" charset="0"/>
                        </a:rPr>
                        <a:t>表示方法</a:t>
                      </a:r>
                      <a:endParaRPr kumimoji="0" lang="zh-CN" altLang="en-US" sz="4000" b="1" i="0" u="none" strike="noStrike" cap="none" normalizeH="0" baseline="0">
                        <a:ln>
                          <a:noFill/>
                        </a:ln>
                        <a:solidFill>
                          <a:srgbClr val="0000FF"/>
                        </a:solidFill>
                        <a:effectLst/>
                        <a:latin typeface="Arial" pitchFamily="34" charset="0"/>
                        <a:ea typeface="宋体" pitchFamily="2" charset="-122"/>
                      </a:endParaRPr>
                    </a:p>
                  </a:txBody>
                  <a:tcPr marT="45708" marB="4570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将景物的映像</a:t>
                      </a: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0" lang="zh-CN" altLang="en-US"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投影</a:t>
                      </a: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0" lang="zh-CN" altLang="en-US"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离散化，然后使用像素表示</a:t>
                      </a:r>
                      <a:endParaRPr kumimoji="0" lang="zh-CN" altLang="en-US" sz="4000" b="1" i="0" u="none" strike="noStrike" cap="none" normalizeH="0" baseline="0">
                        <a:ln>
                          <a:noFill/>
                        </a:ln>
                        <a:solidFill>
                          <a:schemeClr val="tx1"/>
                        </a:solidFill>
                        <a:effectLst/>
                        <a:latin typeface="Arial" pitchFamily="34" charset="0"/>
                        <a:ea typeface="宋体" pitchFamily="2" charset="-122"/>
                      </a:endParaRPr>
                    </a:p>
                  </a:txBody>
                  <a:tcPr marT="45708" marB="4570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使用计算机描述景物的结构、形状与外貌</a:t>
                      </a:r>
                    </a:p>
                  </a:txBody>
                  <a:tcPr marT="45708" marB="4570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05773">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Times New Roman" pitchFamily="18" charset="0"/>
                          <a:ea typeface="宋体" pitchFamily="2" charset="-122"/>
                          <a:cs typeface="Times New Roman" pitchFamily="18" charset="0"/>
                        </a:rPr>
                        <a:t>表现能力</a:t>
                      </a:r>
                      <a:endParaRPr kumimoji="0" lang="zh-CN" altLang="en-US" sz="4000" b="1" i="0" u="none" strike="noStrike" cap="none" normalizeH="0" baseline="0">
                        <a:ln>
                          <a:noFill/>
                        </a:ln>
                        <a:solidFill>
                          <a:srgbClr val="0000FF"/>
                        </a:solidFill>
                        <a:effectLst/>
                        <a:latin typeface="Arial" pitchFamily="34" charset="0"/>
                        <a:ea typeface="宋体" pitchFamily="2" charset="-122"/>
                      </a:endParaRPr>
                    </a:p>
                  </a:txBody>
                  <a:tcPr marT="45708" marB="4570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能准确地表示出实际存在的任何景物与形体的外貌，但丢失了部分三维信息</a:t>
                      </a:r>
                      <a:endParaRPr kumimoji="0" lang="zh-CN" altLang="en-US" sz="4000" b="1" i="0" u="none" strike="noStrike" cap="none" normalizeH="0" baseline="0">
                        <a:ln>
                          <a:noFill/>
                        </a:ln>
                        <a:solidFill>
                          <a:schemeClr val="tx1"/>
                        </a:solidFill>
                        <a:effectLst/>
                        <a:latin typeface="Arial" pitchFamily="34" charset="0"/>
                        <a:ea typeface="宋体" pitchFamily="2" charset="-122"/>
                      </a:endParaRPr>
                    </a:p>
                  </a:txBody>
                  <a:tcPr marT="45708" marB="4570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规则的形体</a:t>
                      </a: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0" lang="zh-CN" altLang="en-US"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实际的或假想的</a:t>
                      </a: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0" lang="zh-CN" altLang="en-US"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能准确表示，自然景物只能近似表示</a:t>
                      </a:r>
                      <a:endParaRPr kumimoji="0" lang="zh-CN" altLang="en-US" sz="4000" b="1" i="0" u="none" strike="noStrike" cap="none" normalizeH="0" baseline="0">
                        <a:ln>
                          <a:noFill/>
                        </a:ln>
                        <a:solidFill>
                          <a:schemeClr val="tx1"/>
                        </a:solidFill>
                        <a:effectLst/>
                        <a:latin typeface="Arial" pitchFamily="34" charset="0"/>
                        <a:ea typeface="宋体" pitchFamily="2" charset="-122"/>
                      </a:endParaRPr>
                    </a:p>
                  </a:txBody>
                  <a:tcPr marT="45708" marB="4570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00987">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Times New Roman" pitchFamily="18" charset="0"/>
                          <a:ea typeface="宋体" pitchFamily="2" charset="-122"/>
                          <a:cs typeface="Times New Roman" pitchFamily="18" charset="0"/>
                        </a:rPr>
                        <a:t>相应的编辑处理软件</a:t>
                      </a:r>
                      <a:endParaRPr kumimoji="0" lang="zh-CN" altLang="en-US" sz="4000" b="1" i="0" u="none" strike="noStrike" cap="none" normalizeH="0" baseline="0">
                        <a:ln>
                          <a:noFill/>
                        </a:ln>
                        <a:solidFill>
                          <a:srgbClr val="0000FF"/>
                        </a:solidFill>
                        <a:effectLst/>
                        <a:latin typeface="Arial" pitchFamily="34" charset="0"/>
                        <a:ea typeface="宋体" pitchFamily="2" charset="-122"/>
                      </a:endParaRPr>
                    </a:p>
                  </a:txBody>
                  <a:tcPr marT="45708" marB="4570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典型的图像处理软件</a:t>
                      </a: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0" lang="zh-CN" altLang="en-US"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如</a:t>
                      </a: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PhotoShop</a:t>
                      </a:r>
                      <a:endParaRPr kumimoji="0" lang="en-US" altLang="zh-CN" sz="4000" b="1" i="0" u="none" strike="noStrike" cap="none" normalizeH="0" baseline="0">
                        <a:ln>
                          <a:noFill/>
                        </a:ln>
                        <a:solidFill>
                          <a:schemeClr val="tx1"/>
                        </a:solidFill>
                        <a:effectLst/>
                        <a:latin typeface="Arial" pitchFamily="34" charset="0"/>
                        <a:ea typeface="宋体" pitchFamily="2" charset="-122"/>
                      </a:endParaRPr>
                    </a:p>
                  </a:txBody>
                  <a:tcPr marT="45708" marB="4570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典型的矢量绘图软件，如</a:t>
                      </a: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AutoCAD</a:t>
                      </a:r>
                      <a:endParaRPr kumimoji="0" lang="en-US" altLang="zh-CN" sz="4000" b="1" i="0" u="none" strike="noStrike" cap="none" normalizeH="0" baseline="0">
                        <a:ln>
                          <a:noFill/>
                        </a:ln>
                        <a:solidFill>
                          <a:schemeClr val="tx1"/>
                        </a:solidFill>
                        <a:effectLst/>
                        <a:latin typeface="Arial" pitchFamily="34" charset="0"/>
                        <a:ea typeface="宋体" pitchFamily="2" charset="-122"/>
                      </a:endParaRPr>
                    </a:p>
                  </a:txBody>
                  <a:tcPr marT="45708" marB="4570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00987">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Times New Roman" pitchFamily="18" charset="0"/>
                          <a:ea typeface="宋体" pitchFamily="2" charset="-122"/>
                          <a:cs typeface="Times New Roman" pitchFamily="18" charset="0"/>
                        </a:rPr>
                        <a:t>文件的扩展名</a:t>
                      </a:r>
                      <a:endParaRPr kumimoji="0" lang="zh-CN" altLang="en-US" sz="4000" b="1" i="0" u="none" strike="noStrike" cap="none" normalizeH="0" baseline="0">
                        <a:ln>
                          <a:noFill/>
                        </a:ln>
                        <a:solidFill>
                          <a:srgbClr val="0000FF"/>
                        </a:solidFill>
                        <a:effectLst/>
                        <a:latin typeface="Arial" pitchFamily="34" charset="0"/>
                        <a:ea typeface="宋体" pitchFamily="2" charset="-122"/>
                      </a:endParaRPr>
                    </a:p>
                  </a:txBody>
                  <a:tcPr marT="45708" marB="4570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.bmp  .gif  .tif  .jpg  .jp2 </a:t>
                      </a:r>
                      <a:r>
                        <a:rPr kumimoji="0" lang="zh-CN" altLang="en-US"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等</a:t>
                      </a:r>
                      <a:endParaRPr kumimoji="0" lang="zh-CN" altLang="en-US" sz="4000" b="1" i="0" u="none" strike="noStrike" cap="none" normalizeH="0" baseline="0">
                        <a:ln>
                          <a:noFill/>
                        </a:ln>
                        <a:solidFill>
                          <a:schemeClr val="tx1"/>
                        </a:solidFill>
                        <a:effectLst/>
                        <a:latin typeface="Arial" pitchFamily="34" charset="0"/>
                        <a:ea typeface="宋体" pitchFamily="2" charset="-122"/>
                      </a:endParaRPr>
                    </a:p>
                  </a:txBody>
                  <a:tcPr marT="45708" marB="4570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.dwg  .dxf  .wmf </a:t>
                      </a:r>
                      <a:r>
                        <a:rPr kumimoji="0" lang="zh-CN" altLang="en-US"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等</a:t>
                      </a:r>
                      <a:endParaRPr kumimoji="0" lang="zh-CN" altLang="en-US" sz="4000" b="1" i="0" u="none" strike="noStrike" cap="none" normalizeH="0" baseline="0">
                        <a:ln>
                          <a:noFill/>
                        </a:ln>
                        <a:solidFill>
                          <a:schemeClr val="tx1"/>
                        </a:solidFill>
                        <a:effectLst/>
                        <a:latin typeface="Arial" pitchFamily="34" charset="0"/>
                        <a:ea typeface="宋体" pitchFamily="2" charset="-122"/>
                      </a:endParaRPr>
                    </a:p>
                  </a:txBody>
                  <a:tcPr marT="45708" marB="4570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41210">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rgbClr val="0000FF"/>
                          </a:solidFill>
                          <a:effectLst/>
                          <a:latin typeface="Times New Roman" pitchFamily="18" charset="0"/>
                          <a:ea typeface="宋体" pitchFamily="2" charset="-122"/>
                          <a:cs typeface="Times New Roman" pitchFamily="18" charset="0"/>
                        </a:rPr>
                        <a:t>数据量</a:t>
                      </a:r>
                      <a:endParaRPr kumimoji="0" lang="zh-CN" altLang="en-US" sz="4000" b="1" i="0" u="none" strike="noStrike" cap="none" normalizeH="0" baseline="0">
                        <a:ln>
                          <a:noFill/>
                        </a:ln>
                        <a:solidFill>
                          <a:srgbClr val="0000FF"/>
                        </a:solidFill>
                        <a:effectLst/>
                        <a:latin typeface="Arial" pitchFamily="34" charset="0"/>
                        <a:ea typeface="宋体" pitchFamily="2" charset="-122"/>
                      </a:endParaRPr>
                    </a:p>
                  </a:txBody>
                  <a:tcPr marT="45708" marB="4570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大</a:t>
                      </a:r>
                      <a:endParaRPr kumimoji="0" lang="zh-CN" altLang="en-US" sz="4000" b="1" i="0" u="none" strike="noStrike" cap="none" normalizeH="0" baseline="0">
                        <a:ln>
                          <a:noFill/>
                        </a:ln>
                        <a:solidFill>
                          <a:schemeClr val="tx1"/>
                        </a:solidFill>
                        <a:effectLst/>
                        <a:latin typeface="Arial" pitchFamily="34" charset="0"/>
                        <a:ea typeface="宋体" pitchFamily="2" charset="-122"/>
                      </a:endParaRPr>
                    </a:p>
                  </a:txBody>
                  <a:tcPr marT="45708" marB="4570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小</a:t>
                      </a:r>
                      <a:endParaRPr kumimoji="0" lang="zh-CN" altLang="en-US" sz="4000" b="1" i="0" u="none" strike="noStrike" cap="none" normalizeH="0" baseline="0">
                        <a:ln>
                          <a:noFill/>
                        </a:ln>
                        <a:solidFill>
                          <a:schemeClr val="tx1"/>
                        </a:solidFill>
                        <a:effectLst/>
                        <a:latin typeface="Arial" pitchFamily="34" charset="0"/>
                        <a:ea typeface="宋体" pitchFamily="2" charset="-122"/>
                      </a:endParaRPr>
                    </a:p>
                  </a:txBody>
                  <a:tcPr marT="45708" marB="4570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4B6A47E5-3638-4732-ADC1-D01DA03B67CB}"/>
              </a:ext>
            </a:extLst>
          </p:cNvPr>
          <p:cNvSpPr>
            <a:spLocks noGrp="1" noChangeArrowheads="1"/>
          </p:cNvSpPr>
          <p:nvPr>
            <p:ph type="title"/>
          </p:nvPr>
        </p:nvSpPr>
        <p:spPr/>
        <p:txBody>
          <a:bodyPr/>
          <a:lstStyle/>
          <a:p>
            <a:pPr eaLnBrk="1" hangingPunct="1"/>
            <a:r>
              <a:rPr lang="en-US" altLang="zh-CN" dirty="0"/>
              <a:t>3.3.2  </a:t>
            </a:r>
            <a:r>
              <a:rPr lang="zh-CN" altLang="en-US" dirty="0"/>
              <a:t>音频</a:t>
            </a:r>
          </a:p>
        </p:txBody>
      </p:sp>
      <p:sp>
        <p:nvSpPr>
          <p:cNvPr id="40963" name="Rectangle 3">
            <a:extLst>
              <a:ext uri="{FF2B5EF4-FFF2-40B4-BE49-F238E27FC236}">
                <a16:creationId xmlns:a16="http://schemas.microsoft.com/office/drawing/2014/main" id="{353F713C-35D6-448C-A6D0-667AB8168373}"/>
              </a:ext>
            </a:extLst>
          </p:cNvPr>
          <p:cNvSpPr>
            <a:spLocks noGrp="1" noChangeArrowheads="1"/>
          </p:cNvSpPr>
          <p:nvPr>
            <p:ph type="body" idx="1"/>
          </p:nvPr>
        </p:nvSpPr>
        <p:spPr>
          <a:xfrm>
            <a:off x="1991544" y="1410270"/>
            <a:ext cx="5446713" cy="2090738"/>
          </a:xfrm>
        </p:spPr>
        <p:txBody>
          <a:bodyPr/>
          <a:lstStyle/>
          <a:p>
            <a:pPr eaLnBrk="1" hangingPunct="1">
              <a:lnSpc>
                <a:spcPct val="120000"/>
              </a:lnSpc>
            </a:pPr>
            <a:r>
              <a:rPr lang="zh-CN" altLang="en-US" sz="2400" dirty="0"/>
              <a:t>声音由振动产生，通过空气进行传播</a:t>
            </a:r>
          </a:p>
          <a:p>
            <a:pPr eaLnBrk="1" hangingPunct="1">
              <a:lnSpc>
                <a:spcPct val="120000"/>
              </a:lnSpc>
            </a:pPr>
            <a:r>
              <a:rPr lang="zh-CN" altLang="en-US" sz="2400" dirty="0"/>
              <a:t>声音是一种波，它由许多不同频率的谐波组成</a:t>
            </a:r>
          </a:p>
          <a:p>
            <a:pPr eaLnBrk="1" hangingPunct="1">
              <a:lnSpc>
                <a:spcPct val="120000"/>
              </a:lnSpc>
            </a:pPr>
            <a:r>
              <a:rPr lang="zh-CN" altLang="en-US" sz="2400" dirty="0"/>
              <a:t>谐波的频率范围称为声音的“带宽”</a:t>
            </a:r>
          </a:p>
        </p:txBody>
      </p:sp>
      <p:graphicFrame>
        <p:nvGraphicFramePr>
          <p:cNvPr id="40964" name="Object 4">
            <a:extLst>
              <a:ext uri="{FF2B5EF4-FFF2-40B4-BE49-F238E27FC236}">
                <a16:creationId xmlns:a16="http://schemas.microsoft.com/office/drawing/2014/main" id="{BEA64D3B-3588-4625-BE8C-DBC65B5B07D5}"/>
              </a:ext>
            </a:extLst>
          </p:cNvPr>
          <p:cNvGraphicFramePr>
            <a:graphicFrameLocks noChangeAspect="1"/>
          </p:cNvGraphicFramePr>
          <p:nvPr/>
        </p:nvGraphicFramePr>
        <p:xfrm>
          <a:off x="7535864" y="1412876"/>
          <a:ext cx="3024187" cy="1736725"/>
        </p:xfrm>
        <a:graphic>
          <a:graphicData uri="http://schemas.openxmlformats.org/presentationml/2006/ole">
            <mc:AlternateContent xmlns:mc="http://schemas.openxmlformats.org/markup-compatibility/2006">
              <mc:Choice xmlns:v="urn:schemas-microsoft-com:vml" Requires="v">
                <p:oleObj name="Photo Editor 照片" r:id="rId3" imgW="2228571" imgH="1276190" progId="MSPhotoEd.3">
                  <p:embed/>
                </p:oleObj>
              </mc:Choice>
              <mc:Fallback>
                <p:oleObj name="Photo Editor 照片" r:id="rId3" imgW="2228571" imgH="1276190" progId="MSPhotoEd.3">
                  <p:embed/>
                  <p:pic>
                    <p:nvPicPr>
                      <p:cNvPr id="40964" name="Object 4">
                        <a:extLst>
                          <a:ext uri="{FF2B5EF4-FFF2-40B4-BE49-F238E27FC236}">
                            <a16:creationId xmlns:a16="http://schemas.microsoft.com/office/drawing/2014/main" id="{BEA64D3B-3588-4625-BE8C-DBC65B5B0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2068"/>
                      <a:stretch>
                        <a:fillRect/>
                      </a:stretch>
                    </p:blipFill>
                    <p:spPr bwMode="auto">
                      <a:xfrm>
                        <a:off x="7535864" y="1412876"/>
                        <a:ext cx="3024187" cy="173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9861" name="Rectangle 5">
            <a:extLst>
              <a:ext uri="{FF2B5EF4-FFF2-40B4-BE49-F238E27FC236}">
                <a16:creationId xmlns:a16="http://schemas.microsoft.com/office/drawing/2014/main" id="{D700E72B-A97F-46C5-B227-44C36FAA2EB6}"/>
              </a:ext>
            </a:extLst>
          </p:cNvPr>
          <p:cNvSpPr>
            <a:spLocks noChangeArrowheads="1"/>
          </p:cNvSpPr>
          <p:nvPr/>
        </p:nvSpPr>
        <p:spPr bwMode="auto">
          <a:xfrm>
            <a:off x="2063751" y="3500710"/>
            <a:ext cx="9360841" cy="316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343" tIns="45176" rIns="90343" bIns="45176"/>
          <a:lstStyle>
            <a:lvl1pPr marL="342900" indent="-342900"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1413" indent="-227013"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30188"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30000"/>
              </a:lnSpc>
              <a:buClr>
                <a:srgbClr val="330033"/>
              </a:buClr>
            </a:pPr>
            <a:r>
              <a:rPr lang="zh-CN" altLang="en-US" sz="2400" dirty="0">
                <a:solidFill>
                  <a:srgbClr val="000000"/>
                </a:solidFill>
              </a:rPr>
              <a:t>计算机处理的声音类型：</a:t>
            </a:r>
          </a:p>
          <a:p>
            <a:pPr lvl="1" eaLnBrk="1" hangingPunct="1">
              <a:lnSpc>
                <a:spcPct val="130000"/>
              </a:lnSpc>
              <a:buClr>
                <a:srgbClr val="330033"/>
              </a:buClr>
            </a:pPr>
            <a:r>
              <a:rPr lang="zh-CN" altLang="en-US" sz="2200" dirty="0">
                <a:solidFill>
                  <a:srgbClr val="000000"/>
                </a:solidFill>
              </a:rPr>
              <a:t>话音或语音</a:t>
            </a:r>
            <a:r>
              <a:rPr lang="en-US" altLang="zh-CN" sz="2200" dirty="0">
                <a:solidFill>
                  <a:srgbClr val="000000"/>
                </a:solidFill>
              </a:rPr>
              <a:t>(speech)</a:t>
            </a:r>
            <a:r>
              <a:rPr lang="zh-CN" altLang="en-US" sz="2200" dirty="0">
                <a:solidFill>
                  <a:srgbClr val="000000"/>
                </a:solidFill>
              </a:rPr>
              <a:t>，专指人的说话声音，带宽仅为</a:t>
            </a:r>
            <a:r>
              <a:rPr lang="en-US" altLang="zh-CN" sz="2200" dirty="0">
                <a:solidFill>
                  <a:srgbClr val="000000"/>
                </a:solidFill>
              </a:rPr>
              <a:t>300</a:t>
            </a:r>
            <a:r>
              <a:rPr lang="zh-CN" altLang="en-US" sz="2200" dirty="0">
                <a:solidFill>
                  <a:srgbClr val="000000"/>
                </a:solidFill>
              </a:rPr>
              <a:t>～</a:t>
            </a:r>
            <a:r>
              <a:rPr lang="en-US" altLang="zh-CN" sz="2200" dirty="0">
                <a:solidFill>
                  <a:srgbClr val="000000"/>
                </a:solidFill>
              </a:rPr>
              <a:t>3400Hz</a:t>
            </a:r>
          </a:p>
          <a:p>
            <a:pPr lvl="1" eaLnBrk="1" hangingPunct="1">
              <a:lnSpc>
                <a:spcPct val="130000"/>
              </a:lnSpc>
              <a:buClr>
                <a:srgbClr val="330033"/>
              </a:buClr>
            </a:pPr>
            <a:r>
              <a:rPr lang="zh-CN" altLang="en-US" sz="2200" dirty="0">
                <a:solidFill>
                  <a:srgbClr val="000000"/>
                </a:solidFill>
              </a:rPr>
              <a:t>全频带声音</a:t>
            </a:r>
            <a:r>
              <a:rPr lang="en-US" altLang="zh-CN" sz="2200" dirty="0">
                <a:solidFill>
                  <a:srgbClr val="000000"/>
                </a:solidFill>
              </a:rPr>
              <a:t>(</a:t>
            </a:r>
            <a:r>
              <a:rPr lang="zh-CN" altLang="en-US" sz="2200" dirty="0">
                <a:solidFill>
                  <a:srgbClr val="000000"/>
                </a:solidFill>
              </a:rPr>
              <a:t>如音乐声、风雨声、汽车声等</a:t>
            </a:r>
            <a:r>
              <a:rPr lang="en-US" altLang="zh-CN" sz="2200" dirty="0">
                <a:solidFill>
                  <a:srgbClr val="000000"/>
                </a:solidFill>
              </a:rPr>
              <a:t>)</a:t>
            </a:r>
            <a:r>
              <a:rPr lang="zh-CN" altLang="en-US" sz="2200" dirty="0">
                <a:solidFill>
                  <a:srgbClr val="000000"/>
                </a:solidFill>
              </a:rPr>
              <a:t>，其带宽可达到</a:t>
            </a:r>
            <a:r>
              <a:rPr lang="en-US" altLang="zh-CN" sz="2200" dirty="0">
                <a:solidFill>
                  <a:srgbClr val="000000"/>
                </a:solidFill>
              </a:rPr>
              <a:t>20Hz</a:t>
            </a:r>
            <a:r>
              <a:rPr lang="zh-CN" altLang="en-US" sz="2200" dirty="0">
                <a:solidFill>
                  <a:srgbClr val="000000"/>
                </a:solidFill>
              </a:rPr>
              <a:t>～</a:t>
            </a:r>
            <a:r>
              <a:rPr lang="en-US" altLang="zh-CN" sz="2200" dirty="0">
                <a:solidFill>
                  <a:srgbClr val="000000"/>
                </a:solidFill>
              </a:rPr>
              <a:t>20kHz </a:t>
            </a:r>
          </a:p>
          <a:p>
            <a:pPr eaLnBrk="1" hangingPunct="1">
              <a:lnSpc>
                <a:spcPct val="130000"/>
              </a:lnSpc>
              <a:buClr>
                <a:srgbClr val="330033"/>
              </a:buClr>
            </a:pPr>
            <a:r>
              <a:rPr lang="zh-CN" altLang="en-US" sz="2400" dirty="0">
                <a:solidFill>
                  <a:srgbClr val="000000"/>
                </a:solidFill>
              </a:rPr>
              <a:t>人耳可听到的声音统称“可听声”</a:t>
            </a:r>
            <a:r>
              <a:rPr lang="en-US" altLang="zh-CN" sz="2400" dirty="0">
                <a:solidFill>
                  <a:srgbClr val="000000"/>
                </a:solidFill>
              </a:rPr>
              <a:t>(audio) </a:t>
            </a:r>
            <a:r>
              <a:rPr lang="zh-CN" altLang="en-US" sz="2400" dirty="0">
                <a:solidFill>
                  <a:srgbClr val="000000"/>
                </a:solidFill>
              </a:rPr>
              <a:t>，</a:t>
            </a:r>
            <a:r>
              <a:rPr lang="en-US" altLang="zh-CN" sz="2400" dirty="0">
                <a:solidFill>
                  <a:srgbClr val="000000"/>
                </a:solidFill>
              </a:rPr>
              <a:t>20Hz</a:t>
            </a:r>
            <a:r>
              <a:rPr lang="zh-CN" altLang="en-US" sz="2400" dirty="0">
                <a:solidFill>
                  <a:srgbClr val="000000"/>
                </a:solidFill>
              </a:rPr>
              <a:t>～</a:t>
            </a:r>
            <a:r>
              <a:rPr lang="en-US" altLang="zh-CN" sz="2400" dirty="0">
                <a:solidFill>
                  <a:srgbClr val="000000"/>
                </a:solidFill>
              </a:rPr>
              <a:t>20kHz</a:t>
            </a:r>
          </a:p>
        </p:txBody>
      </p:sp>
      <p:sp>
        <p:nvSpPr>
          <p:cNvPr id="7" name="文本框 6">
            <a:extLst>
              <a:ext uri="{FF2B5EF4-FFF2-40B4-BE49-F238E27FC236}">
                <a16:creationId xmlns:a16="http://schemas.microsoft.com/office/drawing/2014/main" id="{1D66BFCB-BA83-4B3B-8948-80AE3EC961BF}"/>
              </a:ext>
            </a:extLst>
          </p:cNvPr>
          <p:cNvSpPr txBox="1"/>
          <p:nvPr/>
        </p:nvSpPr>
        <p:spPr>
          <a:xfrm>
            <a:off x="1394256" y="612557"/>
            <a:ext cx="6141904" cy="800219"/>
          </a:xfrm>
          <a:prstGeom prst="rect">
            <a:avLst/>
          </a:prstGeom>
          <a:noFill/>
        </p:spPr>
        <p:txBody>
          <a:bodyPr wrap="square">
            <a:spAutoFit/>
          </a:bodyPr>
          <a:lstStyle/>
          <a:p>
            <a:br>
              <a:rPr lang="en-US" altLang="zh-CN" dirty="0"/>
            </a:br>
            <a:r>
              <a:rPr lang="zh-CN" altLang="zh-CN" sz="2800" dirty="0"/>
              <a:t>声音的特性</a:t>
            </a:r>
            <a:r>
              <a:rPr lang="zh-CN" altLang="en-US" sz="2800" dirty="0"/>
              <a:t>和类型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49861">
                                            <p:txEl>
                                              <p:pRg st="0" end="0"/>
                                            </p:txEl>
                                          </p:spTgt>
                                        </p:tgtEl>
                                        <p:attrNameLst>
                                          <p:attrName>style.visibility</p:attrName>
                                        </p:attrNameLst>
                                      </p:cBhvr>
                                      <p:to>
                                        <p:strVal val="visible"/>
                                      </p:to>
                                    </p:set>
                                    <p:animEffect transition="in" filter="blinds(horizontal)">
                                      <p:cBhvr>
                                        <p:cTn id="7" dur="500"/>
                                        <p:tgtEl>
                                          <p:spTgt spid="24986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49861">
                                            <p:txEl>
                                              <p:pRg st="1" end="1"/>
                                            </p:txEl>
                                          </p:spTgt>
                                        </p:tgtEl>
                                        <p:attrNameLst>
                                          <p:attrName>style.visibility</p:attrName>
                                        </p:attrNameLst>
                                      </p:cBhvr>
                                      <p:to>
                                        <p:strVal val="visible"/>
                                      </p:to>
                                    </p:set>
                                    <p:animEffect transition="in" filter="blinds(horizontal)">
                                      <p:cBhvr>
                                        <p:cTn id="12" dur="500"/>
                                        <p:tgtEl>
                                          <p:spTgt spid="24986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49861">
                                            <p:txEl>
                                              <p:pRg st="2" end="2"/>
                                            </p:txEl>
                                          </p:spTgt>
                                        </p:tgtEl>
                                        <p:attrNameLst>
                                          <p:attrName>style.visibility</p:attrName>
                                        </p:attrNameLst>
                                      </p:cBhvr>
                                      <p:to>
                                        <p:strVal val="visible"/>
                                      </p:to>
                                    </p:set>
                                    <p:animEffect transition="in" filter="blinds(horizontal)">
                                      <p:cBhvr>
                                        <p:cTn id="17" dur="500"/>
                                        <p:tgtEl>
                                          <p:spTgt spid="24986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49861">
                                            <p:txEl>
                                              <p:pRg st="3" end="3"/>
                                            </p:txEl>
                                          </p:spTgt>
                                        </p:tgtEl>
                                        <p:attrNameLst>
                                          <p:attrName>style.visibility</p:attrName>
                                        </p:attrNameLst>
                                      </p:cBhvr>
                                      <p:to>
                                        <p:strVal val="visible"/>
                                      </p:to>
                                    </p:set>
                                    <p:animEffect transition="in" filter="blinds(horizontal)">
                                      <p:cBhvr>
                                        <p:cTn id="22" dur="500"/>
                                        <p:tgtEl>
                                          <p:spTgt spid="24986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a:lnSpc>
                <a:spcPct val="80000"/>
              </a:lnSpc>
              <a:spcAft>
                <a:spcPts val="1200"/>
              </a:spcAft>
            </a:pPr>
            <a:r>
              <a:rPr lang="en-US" altLang="zh-CN" sz="3600" b="1" dirty="0"/>
              <a:t>3.1 </a:t>
            </a:r>
            <a:r>
              <a:rPr lang="zh-CN" altLang="en-US" sz="3600" b="1" dirty="0"/>
              <a:t>计算机中</a:t>
            </a:r>
            <a:r>
              <a:rPr lang="zh-CN" altLang="zh-CN" dirty="0">
                <a:latin typeface="MS Gothic" panose="020B0609070205080204" pitchFamily="49" charset="-128"/>
                <a:cs typeface="Impact" panose="020B0806030902050204" pitchFamily="34" charset="0"/>
              </a:rPr>
              <a:t>常见</a:t>
            </a:r>
            <a:r>
              <a:rPr lang="zh-CN" altLang="en-US" dirty="0">
                <a:latin typeface="MS Gothic" panose="020B0609070205080204" pitchFamily="49" charset="-128"/>
                <a:cs typeface="Impact" panose="020B0806030902050204" pitchFamily="34" charset="0"/>
              </a:rPr>
              <a:t>数制</a:t>
            </a:r>
            <a:endParaRPr lang="en-US" altLang="zh-CN" sz="3600" dirty="0">
              <a:solidFill>
                <a:schemeClr val="tx2"/>
              </a:solidFill>
              <a:ea typeface="宋体" panose="02010600030101010101" pitchFamily="2" charset="-122"/>
            </a:endParaRP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t>7</a:t>
            </a:fld>
            <a:endParaRPr lang="en-US" altLang="zh-CN"/>
          </a:p>
        </p:txBody>
      </p:sp>
      <p:graphicFrame>
        <p:nvGraphicFramePr>
          <p:cNvPr id="3" name="表格 2"/>
          <p:cNvGraphicFramePr>
            <a:graphicFrameLocks noGrp="1"/>
          </p:cNvGraphicFramePr>
          <p:nvPr>
            <p:custDataLst>
              <p:tags r:id="rId1"/>
            </p:custDataLst>
            <p:extLst>
              <p:ext uri="{D42A27DB-BD31-4B8C-83A1-F6EECF244321}">
                <p14:modId xmlns:p14="http://schemas.microsoft.com/office/powerpoint/2010/main" val="3129405297"/>
              </p:ext>
            </p:extLst>
          </p:nvPr>
        </p:nvGraphicFramePr>
        <p:xfrm>
          <a:off x="1343472" y="925478"/>
          <a:ext cx="10009113" cy="3655650"/>
        </p:xfrm>
        <a:graphic>
          <a:graphicData uri="http://schemas.openxmlformats.org/drawingml/2006/table">
            <a:tbl>
              <a:tblPr firstRow="1" firstCol="1" bandRow="1">
                <a:tableStyleId>{5C22544A-7EE6-4342-B048-85BDC9FD1C3A}</a:tableStyleId>
              </a:tblPr>
              <a:tblGrid>
                <a:gridCol w="1642120">
                  <a:extLst>
                    <a:ext uri="{9D8B030D-6E8A-4147-A177-3AD203B41FA5}">
                      <a16:colId xmlns:a16="http://schemas.microsoft.com/office/drawing/2014/main" val="20000"/>
                    </a:ext>
                  </a:extLst>
                </a:gridCol>
                <a:gridCol w="1485728">
                  <a:extLst>
                    <a:ext uri="{9D8B030D-6E8A-4147-A177-3AD203B41FA5}">
                      <a16:colId xmlns:a16="http://schemas.microsoft.com/office/drawing/2014/main" val="20001"/>
                    </a:ext>
                  </a:extLst>
                </a:gridCol>
                <a:gridCol w="1642120">
                  <a:extLst>
                    <a:ext uri="{9D8B030D-6E8A-4147-A177-3AD203B41FA5}">
                      <a16:colId xmlns:a16="http://schemas.microsoft.com/office/drawing/2014/main" val="20002"/>
                    </a:ext>
                  </a:extLst>
                </a:gridCol>
                <a:gridCol w="1642120">
                  <a:extLst>
                    <a:ext uri="{9D8B030D-6E8A-4147-A177-3AD203B41FA5}">
                      <a16:colId xmlns:a16="http://schemas.microsoft.com/office/drawing/2014/main" val="20003"/>
                    </a:ext>
                  </a:extLst>
                </a:gridCol>
                <a:gridCol w="3597025">
                  <a:extLst>
                    <a:ext uri="{9D8B030D-6E8A-4147-A177-3AD203B41FA5}">
                      <a16:colId xmlns:a16="http://schemas.microsoft.com/office/drawing/2014/main" val="20004"/>
                    </a:ext>
                  </a:extLst>
                </a:gridCol>
              </a:tblGrid>
              <a:tr h="619637">
                <a:tc>
                  <a:txBody>
                    <a:bodyPr/>
                    <a:lstStyle/>
                    <a:p>
                      <a:pPr algn="ctr">
                        <a:lnSpc>
                          <a:spcPts val="2100"/>
                        </a:lnSpc>
                        <a:spcAft>
                          <a:spcPts val="0"/>
                        </a:spcAft>
                      </a:pPr>
                      <a:r>
                        <a:rPr lang="en-US" sz="2800" kern="100" dirty="0">
                          <a:solidFill>
                            <a:srgbClr val="FFFFFF"/>
                          </a:solidFill>
                          <a:effectLst/>
                        </a:rPr>
                        <a:t> </a:t>
                      </a:r>
                      <a:endParaRPr lang="zh-CN" sz="2800" kern="100" dirty="0">
                        <a:solidFill>
                          <a:srgbClr val="FFFFFF"/>
                        </a:solidFill>
                        <a:effectLst/>
                        <a:latin typeface="Impact" panose="020B0806030902050204" pitchFamily="34" charset="0"/>
                        <a:ea typeface="等线" panose="02010600030101010101" pitchFamily="2" charset="-122"/>
                        <a:cs typeface="Impact" panose="020B0806030902050204" pitchFamily="34" charset="0"/>
                      </a:endParaRPr>
                    </a:p>
                  </a:txBody>
                  <a:tcPr marL="68580" marR="68580" marT="0" marB="0"/>
                </a:tc>
                <a:tc>
                  <a:txBody>
                    <a:bodyPr/>
                    <a:lstStyle/>
                    <a:p>
                      <a:pPr algn="ctr">
                        <a:lnSpc>
                          <a:spcPts val="2100"/>
                        </a:lnSpc>
                        <a:spcAft>
                          <a:spcPts val="0"/>
                        </a:spcAft>
                      </a:pPr>
                      <a:r>
                        <a:rPr lang="zh-CN" sz="2800" kern="100" dirty="0">
                          <a:solidFill>
                            <a:srgbClr val="FFFFFF"/>
                          </a:solidFill>
                          <a:effectLst/>
                        </a:rPr>
                        <a:t>二进制</a:t>
                      </a:r>
                      <a:endParaRPr lang="zh-CN" sz="2800" kern="100" dirty="0">
                        <a:solidFill>
                          <a:srgbClr val="FFFFFF"/>
                        </a:solidFill>
                        <a:effectLst/>
                        <a:latin typeface="Impact" panose="020B0806030902050204" pitchFamily="34" charset="0"/>
                        <a:ea typeface="等线" panose="02010600030101010101" pitchFamily="2" charset="-122"/>
                        <a:cs typeface="Impact" panose="020B0806030902050204" pitchFamily="34" charset="0"/>
                      </a:endParaRPr>
                    </a:p>
                  </a:txBody>
                  <a:tcPr marL="68580" marR="68580" marT="0" marB="0" anchor="ctr"/>
                </a:tc>
                <a:tc>
                  <a:txBody>
                    <a:bodyPr/>
                    <a:lstStyle/>
                    <a:p>
                      <a:pPr algn="ctr">
                        <a:lnSpc>
                          <a:spcPts val="2100"/>
                        </a:lnSpc>
                        <a:spcAft>
                          <a:spcPts val="0"/>
                        </a:spcAft>
                      </a:pPr>
                      <a:r>
                        <a:rPr lang="zh-CN" sz="2800" kern="100" dirty="0">
                          <a:solidFill>
                            <a:srgbClr val="FFFFFF"/>
                          </a:solidFill>
                          <a:effectLst/>
                        </a:rPr>
                        <a:t>八进制</a:t>
                      </a:r>
                      <a:endParaRPr lang="zh-CN" sz="2800" kern="100" dirty="0">
                        <a:solidFill>
                          <a:srgbClr val="FFFFFF"/>
                        </a:solidFill>
                        <a:effectLst/>
                        <a:latin typeface="Impact" panose="020B0806030902050204" pitchFamily="34" charset="0"/>
                        <a:ea typeface="等线" panose="02010600030101010101" pitchFamily="2" charset="-122"/>
                        <a:cs typeface="Impact" panose="020B0806030902050204" pitchFamily="34" charset="0"/>
                      </a:endParaRPr>
                    </a:p>
                  </a:txBody>
                  <a:tcPr marL="68580" marR="68580" marT="0" marB="0" anchor="ctr"/>
                </a:tc>
                <a:tc>
                  <a:txBody>
                    <a:bodyPr/>
                    <a:lstStyle/>
                    <a:p>
                      <a:pPr algn="ctr">
                        <a:lnSpc>
                          <a:spcPts val="2100"/>
                        </a:lnSpc>
                        <a:spcAft>
                          <a:spcPts val="0"/>
                        </a:spcAft>
                      </a:pPr>
                      <a:r>
                        <a:rPr lang="zh-CN" sz="2800" kern="100" dirty="0">
                          <a:solidFill>
                            <a:srgbClr val="FFFFFF"/>
                          </a:solidFill>
                          <a:effectLst/>
                        </a:rPr>
                        <a:t>十进制</a:t>
                      </a:r>
                      <a:endParaRPr lang="zh-CN" sz="2800" kern="100" dirty="0">
                        <a:solidFill>
                          <a:srgbClr val="FFFFFF"/>
                        </a:solidFill>
                        <a:effectLst/>
                        <a:latin typeface="Impact" panose="020B0806030902050204" pitchFamily="34" charset="0"/>
                        <a:ea typeface="等线" panose="02010600030101010101" pitchFamily="2" charset="-122"/>
                        <a:cs typeface="Impact" panose="020B0806030902050204" pitchFamily="34" charset="0"/>
                      </a:endParaRPr>
                    </a:p>
                  </a:txBody>
                  <a:tcPr marL="68580" marR="68580" marT="0" marB="0" anchor="ctr"/>
                </a:tc>
                <a:tc>
                  <a:txBody>
                    <a:bodyPr/>
                    <a:lstStyle/>
                    <a:p>
                      <a:pPr algn="ctr">
                        <a:lnSpc>
                          <a:spcPts val="2100"/>
                        </a:lnSpc>
                        <a:spcAft>
                          <a:spcPts val="0"/>
                        </a:spcAft>
                      </a:pPr>
                      <a:r>
                        <a:rPr lang="zh-CN" sz="2800" kern="100" dirty="0">
                          <a:solidFill>
                            <a:srgbClr val="FFFFFF"/>
                          </a:solidFill>
                          <a:effectLst/>
                        </a:rPr>
                        <a:t>十六进制</a:t>
                      </a:r>
                      <a:endParaRPr lang="zh-CN" sz="2800" kern="100" dirty="0">
                        <a:solidFill>
                          <a:srgbClr val="FFFFFF"/>
                        </a:solidFill>
                        <a:effectLst/>
                        <a:latin typeface="Impact" panose="020B0806030902050204" pitchFamily="34" charset="0"/>
                        <a:ea typeface="等线" panose="02010600030101010101" pitchFamily="2" charset="-122"/>
                        <a:cs typeface="Impact" panose="020B0806030902050204" pitchFamily="34" charset="0"/>
                      </a:endParaRPr>
                    </a:p>
                  </a:txBody>
                  <a:tcPr marL="68580" marR="68580" marT="0" marB="0" anchor="ctr"/>
                </a:tc>
                <a:extLst>
                  <a:ext uri="{0D108BD9-81ED-4DB2-BD59-A6C34878D82A}">
                    <a16:rowId xmlns:a16="http://schemas.microsoft.com/office/drawing/2014/main" val="10000"/>
                  </a:ext>
                </a:extLst>
              </a:tr>
              <a:tr h="624606">
                <a:tc>
                  <a:txBody>
                    <a:bodyPr/>
                    <a:lstStyle/>
                    <a:p>
                      <a:pPr algn="ctr">
                        <a:lnSpc>
                          <a:spcPts val="2100"/>
                        </a:lnSpc>
                        <a:spcAft>
                          <a:spcPts val="0"/>
                        </a:spcAft>
                      </a:pPr>
                      <a:r>
                        <a:rPr lang="zh-CN" sz="2800" kern="100" dirty="0">
                          <a:solidFill>
                            <a:srgbClr val="FFFFFF"/>
                          </a:solidFill>
                          <a:effectLst/>
                        </a:rPr>
                        <a:t>数字符号</a:t>
                      </a:r>
                      <a:endParaRPr lang="zh-CN" sz="2800" kern="100" dirty="0">
                        <a:solidFill>
                          <a:srgbClr val="FFFFFF"/>
                        </a:solidFill>
                        <a:effectLst/>
                        <a:latin typeface="Impact" panose="020B0806030902050204" pitchFamily="34" charset="0"/>
                        <a:ea typeface="等线" panose="02010600030101010101" pitchFamily="2" charset="-122"/>
                        <a:cs typeface="Impact" panose="020B0806030902050204" pitchFamily="34" charset="0"/>
                      </a:endParaRPr>
                    </a:p>
                  </a:txBody>
                  <a:tcPr marL="68580" marR="68580" marT="0" marB="0" anchor="ctr"/>
                </a:tc>
                <a:tc>
                  <a:txBody>
                    <a:bodyPr/>
                    <a:lstStyle/>
                    <a:p>
                      <a:pPr algn="ctr">
                        <a:lnSpc>
                          <a:spcPts val="2100"/>
                        </a:lnSpc>
                        <a:spcAft>
                          <a:spcPts val="0"/>
                        </a:spcAft>
                      </a:pPr>
                      <a:r>
                        <a:rPr lang="en-US" sz="2800" kern="100" dirty="0">
                          <a:effectLst/>
                        </a:rPr>
                        <a:t>0</a:t>
                      </a:r>
                      <a:r>
                        <a:rPr lang="zh-CN" sz="2800" kern="100" dirty="0">
                          <a:effectLst/>
                        </a:rPr>
                        <a:t>，</a:t>
                      </a:r>
                      <a:r>
                        <a:rPr lang="en-US" sz="2800" kern="100" dirty="0">
                          <a:effectLst/>
                        </a:rPr>
                        <a:t>1</a:t>
                      </a:r>
                      <a:endParaRPr lang="zh-CN" sz="2800" kern="100" dirty="0">
                        <a:effectLst/>
                        <a:latin typeface="Impact" panose="020B0806030902050204" pitchFamily="34" charset="0"/>
                        <a:ea typeface="等线" panose="02010600030101010101" pitchFamily="2" charset="-122"/>
                        <a:cs typeface="Impact" panose="020B0806030902050204" pitchFamily="34" charset="0"/>
                      </a:endParaRPr>
                    </a:p>
                  </a:txBody>
                  <a:tcPr marL="68580" marR="68580" marT="0" marB="0" anchor="ctr"/>
                </a:tc>
                <a:tc>
                  <a:txBody>
                    <a:bodyPr/>
                    <a:lstStyle/>
                    <a:p>
                      <a:pPr algn="ctr">
                        <a:lnSpc>
                          <a:spcPts val="2100"/>
                        </a:lnSpc>
                        <a:spcAft>
                          <a:spcPts val="0"/>
                        </a:spcAft>
                      </a:pPr>
                      <a:r>
                        <a:rPr lang="en-US" sz="2800" kern="100" dirty="0">
                          <a:effectLst/>
                        </a:rPr>
                        <a:t>0</a:t>
                      </a:r>
                      <a:r>
                        <a:rPr lang="zh-CN" sz="2800" kern="100" dirty="0">
                          <a:effectLst/>
                        </a:rPr>
                        <a:t>～</a:t>
                      </a:r>
                      <a:r>
                        <a:rPr lang="en-US" sz="2800" kern="100" dirty="0">
                          <a:effectLst/>
                        </a:rPr>
                        <a:t>7</a:t>
                      </a:r>
                      <a:endParaRPr lang="zh-CN" sz="2800" kern="100" dirty="0">
                        <a:effectLst/>
                        <a:latin typeface="Impact" panose="020B0806030902050204" pitchFamily="34" charset="0"/>
                        <a:ea typeface="等线" panose="02010600030101010101" pitchFamily="2" charset="-122"/>
                        <a:cs typeface="Impact" panose="020B0806030902050204" pitchFamily="34" charset="0"/>
                      </a:endParaRPr>
                    </a:p>
                  </a:txBody>
                  <a:tcPr marL="68580" marR="68580" marT="0" marB="0" anchor="ctr"/>
                </a:tc>
                <a:tc>
                  <a:txBody>
                    <a:bodyPr/>
                    <a:lstStyle/>
                    <a:p>
                      <a:pPr algn="ctr">
                        <a:lnSpc>
                          <a:spcPts val="2100"/>
                        </a:lnSpc>
                        <a:spcAft>
                          <a:spcPts val="0"/>
                        </a:spcAft>
                      </a:pPr>
                      <a:r>
                        <a:rPr lang="en-US" sz="2800" kern="100" dirty="0">
                          <a:effectLst/>
                        </a:rPr>
                        <a:t>0</a:t>
                      </a:r>
                      <a:r>
                        <a:rPr lang="zh-CN" sz="2800" kern="100" dirty="0">
                          <a:effectLst/>
                        </a:rPr>
                        <a:t>～</a:t>
                      </a:r>
                      <a:r>
                        <a:rPr lang="en-US" sz="2800" kern="100" dirty="0">
                          <a:effectLst/>
                        </a:rPr>
                        <a:t>9</a:t>
                      </a:r>
                      <a:endParaRPr lang="zh-CN" sz="2800" kern="100" dirty="0">
                        <a:effectLst/>
                        <a:latin typeface="Impact" panose="020B0806030902050204" pitchFamily="34" charset="0"/>
                        <a:ea typeface="等线" panose="02010600030101010101" pitchFamily="2" charset="-122"/>
                        <a:cs typeface="Impact" panose="020B0806030902050204" pitchFamily="34" charset="0"/>
                      </a:endParaRPr>
                    </a:p>
                  </a:txBody>
                  <a:tcPr marL="68580" marR="68580" marT="0" marB="0" anchor="ctr"/>
                </a:tc>
                <a:tc>
                  <a:txBody>
                    <a:bodyPr/>
                    <a:lstStyle/>
                    <a:p>
                      <a:pPr algn="ctr">
                        <a:lnSpc>
                          <a:spcPts val="2100"/>
                        </a:lnSpc>
                        <a:spcAft>
                          <a:spcPts val="0"/>
                        </a:spcAft>
                      </a:pPr>
                      <a:r>
                        <a:rPr lang="en-US" sz="2800" kern="100" dirty="0">
                          <a:effectLst/>
                        </a:rPr>
                        <a:t>0</a:t>
                      </a:r>
                      <a:r>
                        <a:rPr lang="zh-CN" sz="2800" kern="100" dirty="0">
                          <a:effectLst/>
                        </a:rPr>
                        <a:t>～</a:t>
                      </a:r>
                      <a:r>
                        <a:rPr lang="en-US" sz="2800" kern="100" dirty="0">
                          <a:effectLst/>
                        </a:rPr>
                        <a:t>9</a:t>
                      </a:r>
                      <a:r>
                        <a:rPr lang="zh-CN" sz="2800" kern="100" dirty="0">
                          <a:effectLst/>
                        </a:rPr>
                        <a:t>，</a:t>
                      </a:r>
                      <a:r>
                        <a:rPr lang="en-US" sz="2800" kern="100" dirty="0">
                          <a:effectLst/>
                        </a:rPr>
                        <a:t>A</a:t>
                      </a:r>
                      <a:r>
                        <a:rPr lang="zh-CN" sz="2800" kern="100" dirty="0">
                          <a:effectLst/>
                        </a:rPr>
                        <a:t>，</a:t>
                      </a:r>
                      <a:r>
                        <a:rPr lang="en-US" sz="2800" kern="100" dirty="0">
                          <a:effectLst/>
                        </a:rPr>
                        <a:t>B</a:t>
                      </a:r>
                      <a:r>
                        <a:rPr lang="zh-CN" sz="2800" kern="100" dirty="0">
                          <a:effectLst/>
                        </a:rPr>
                        <a:t>，</a:t>
                      </a:r>
                      <a:r>
                        <a:rPr lang="en-US" sz="2800" kern="100" dirty="0">
                          <a:effectLst/>
                        </a:rPr>
                        <a:t>C</a:t>
                      </a:r>
                      <a:r>
                        <a:rPr lang="zh-CN" sz="2800" kern="100" dirty="0">
                          <a:effectLst/>
                        </a:rPr>
                        <a:t>，</a:t>
                      </a:r>
                      <a:r>
                        <a:rPr lang="en-US" sz="2800" kern="100" dirty="0">
                          <a:effectLst/>
                        </a:rPr>
                        <a:t>D</a:t>
                      </a:r>
                      <a:r>
                        <a:rPr lang="zh-CN" sz="2800" kern="100" dirty="0">
                          <a:effectLst/>
                        </a:rPr>
                        <a:t>，</a:t>
                      </a:r>
                      <a:r>
                        <a:rPr lang="en-US" sz="2800" kern="100" dirty="0">
                          <a:effectLst/>
                        </a:rPr>
                        <a:t>E</a:t>
                      </a:r>
                      <a:r>
                        <a:rPr lang="zh-CN" sz="2800" kern="100" dirty="0">
                          <a:effectLst/>
                        </a:rPr>
                        <a:t>，</a:t>
                      </a:r>
                      <a:r>
                        <a:rPr lang="en-US" sz="2800" kern="100" dirty="0">
                          <a:effectLst/>
                        </a:rPr>
                        <a:t>F</a:t>
                      </a:r>
                      <a:endParaRPr lang="zh-CN" sz="2800" kern="100" dirty="0">
                        <a:effectLst/>
                        <a:latin typeface="Impact" panose="020B0806030902050204" pitchFamily="34" charset="0"/>
                        <a:ea typeface="等线" panose="02010600030101010101" pitchFamily="2" charset="-122"/>
                        <a:cs typeface="Impact" panose="020B0806030902050204" pitchFamily="34" charset="0"/>
                      </a:endParaRPr>
                    </a:p>
                  </a:txBody>
                  <a:tcPr marL="68580" marR="68580" marT="0" marB="0" anchor="ctr"/>
                </a:tc>
                <a:extLst>
                  <a:ext uri="{0D108BD9-81ED-4DB2-BD59-A6C34878D82A}">
                    <a16:rowId xmlns:a16="http://schemas.microsoft.com/office/drawing/2014/main" val="10001"/>
                  </a:ext>
                </a:extLst>
              </a:tr>
              <a:tr h="624606">
                <a:tc>
                  <a:txBody>
                    <a:bodyPr/>
                    <a:lstStyle/>
                    <a:p>
                      <a:pPr algn="ctr">
                        <a:lnSpc>
                          <a:spcPts val="2100"/>
                        </a:lnSpc>
                        <a:spcAft>
                          <a:spcPts val="0"/>
                        </a:spcAft>
                      </a:pPr>
                      <a:r>
                        <a:rPr lang="zh-CN" sz="2800" kern="100" dirty="0">
                          <a:solidFill>
                            <a:srgbClr val="FFFFFF"/>
                          </a:solidFill>
                          <a:effectLst/>
                        </a:rPr>
                        <a:t>规则</a:t>
                      </a:r>
                      <a:endParaRPr lang="zh-CN" sz="2800" kern="100" dirty="0">
                        <a:solidFill>
                          <a:srgbClr val="FFFFFF"/>
                        </a:solidFill>
                        <a:effectLst/>
                        <a:latin typeface="Impact" panose="020B0806030902050204" pitchFamily="34" charset="0"/>
                        <a:ea typeface="等线" panose="02010600030101010101" pitchFamily="2" charset="-122"/>
                        <a:cs typeface="Impact" panose="020B0806030902050204" pitchFamily="34" charset="0"/>
                      </a:endParaRPr>
                    </a:p>
                  </a:txBody>
                  <a:tcPr marL="68580" marR="68580" marT="0" marB="0" anchor="ctr"/>
                </a:tc>
                <a:tc>
                  <a:txBody>
                    <a:bodyPr/>
                    <a:lstStyle/>
                    <a:p>
                      <a:pPr algn="ctr">
                        <a:lnSpc>
                          <a:spcPts val="2100"/>
                        </a:lnSpc>
                        <a:spcAft>
                          <a:spcPts val="0"/>
                        </a:spcAft>
                      </a:pPr>
                      <a:r>
                        <a:rPr lang="zh-CN" sz="2800" kern="100">
                          <a:effectLst/>
                        </a:rPr>
                        <a:t>逢二进一</a:t>
                      </a:r>
                      <a:endParaRPr lang="zh-CN" sz="2800" kern="100">
                        <a:effectLst/>
                        <a:latin typeface="Impact" panose="020B0806030902050204" pitchFamily="34" charset="0"/>
                        <a:ea typeface="等线" panose="02010600030101010101" pitchFamily="2" charset="-122"/>
                        <a:cs typeface="Impact" panose="020B0806030902050204" pitchFamily="34" charset="0"/>
                      </a:endParaRPr>
                    </a:p>
                  </a:txBody>
                  <a:tcPr marL="68580" marR="68580" marT="0" marB="0" anchor="ctr"/>
                </a:tc>
                <a:tc>
                  <a:txBody>
                    <a:bodyPr/>
                    <a:lstStyle/>
                    <a:p>
                      <a:pPr algn="ctr">
                        <a:lnSpc>
                          <a:spcPts val="2100"/>
                        </a:lnSpc>
                        <a:spcAft>
                          <a:spcPts val="0"/>
                        </a:spcAft>
                      </a:pPr>
                      <a:r>
                        <a:rPr lang="zh-CN" sz="2800" kern="100" dirty="0">
                          <a:effectLst/>
                        </a:rPr>
                        <a:t>逢八进一</a:t>
                      </a:r>
                      <a:endParaRPr lang="zh-CN" sz="2800" kern="100" dirty="0">
                        <a:effectLst/>
                        <a:latin typeface="Impact" panose="020B0806030902050204" pitchFamily="34" charset="0"/>
                        <a:ea typeface="等线" panose="02010600030101010101" pitchFamily="2" charset="-122"/>
                        <a:cs typeface="Impact" panose="020B0806030902050204" pitchFamily="34" charset="0"/>
                      </a:endParaRPr>
                    </a:p>
                  </a:txBody>
                  <a:tcPr marL="68580" marR="68580" marT="0" marB="0" anchor="ctr"/>
                </a:tc>
                <a:tc>
                  <a:txBody>
                    <a:bodyPr/>
                    <a:lstStyle/>
                    <a:p>
                      <a:pPr algn="ctr">
                        <a:lnSpc>
                          <a:spcPts val="2100"/>
                        </a:lnSpc>
                        <a:spcAft>
                          <a:spcPts val="0"/>
                        </a:spcAft>
                      </a:pPr>
                      <a:r>
                        <a:rPr lang="zh-CN" sz="2800" kern="100" dirty="0">
                          <a:effectLst/>
                        </a:rPr>
                        <a:t>逢十进一</a:t>
                      </a:r>
                      <a:endParaRPr lang="zh-CN" sz="2800" kern="100" dirty="0">
                        <a:effectLst/>
                        <a:latin typeface="Impact" panose="020B0806030902050204" pitchFamily="34" charset="0"/>
                        <a:ea typeface="等线" panose="02010600030101010101" pitchFamily="2" charset="-122"/>
                        <a:cs typeface="Impact" panose="020B0806030902050204" pitchFamily="34" charset="0"/>
                      </a:endParaRPr>
                    </a:p>
                  </a:txBody>
                  <a:tcPr marL="68580" marR="68580" marT="0" marB="0" anchor="ctr"/>
                </a:tc>
                <a:tc>
                  <a:txBody>
                    <a:bodyPr/>
                    <a:lstStyle/>
                    <a:p>
                      <a:pPr algn="ctr">
                        <a:lnSpc>
                          <a:spcPts val="2100"/>
                        </a:lnSpc>
                        <a:spcAft>
                          <a:spcPts val="0"/>
                        </a:spcAft>
                      </a:pPr>
                      <a:r>
                        <a:rPr lang="zh-CN" sz="2800" kern="100" dirty="0">
                          <a:effectLst/>
                        </a:rPr>
                        <a:t>逢十六进一</a:t>
                      </a:r>
                      <a:endParaRPr lang="zh-CN" sz="2800" kern="100" dirty="0">
                        <a:effectLst/>
                        <a:latin typeface="Impact" panose="020B0806030902050204" pitchFamily="34" charset="0"/>
                        <a:ea typeface="等线" panose="02010600030101010101" pitchFamily="2" charset="-122"/>
                        <a:cs typeface="Impact" panose="020B0806030902050204" pitchFamily="34" charset="0"/>
                      </a:endParaRPr>
                    </a:p>
                  </a:txBody>
                  <a:tcPr marL="68580" marR="68580" marT="0" marB="0" anchor="ctr"/>
                </a:tc>
                <a:extLst>
                  <a:ext uri="{0D108BD9-81ED-4DB2-BD59-A6C34878D82A}">
                    <a16:rowId xmlns:a16="http://schemas.microsoft.com/office/drawing/2014/main" val="10002"/>
                  </a:ext>
                </a:extLst>
              </a:tr>
              <a:tr h="592829">
                <a:tc>
                  <a:txBody>
                    <a:bodyPr/>
                    <a:lstStyle/>
                    <a:p>
                      <a:pPr algn="ctr">
                        <a:lnSpc>
                          <a:spcPts val="2100"/>
                        </a:lnSpc>
                        <a:spcAft>
                          <a:spcPts val="0"/>
                        </a:spcAft>
                      </a:pPr>
                      <a:r>
                        <a:rPr lang="zh-CN" sz="2800" kern="100" dirty="0">
                          <a:solidFill>
                            <a:srgbClr val="FFFFFF"/>
                          </a:solidFill>
                          <a:effectLst/>
                        </a:rPr>
                        <a:t>基数</a:t>
                      </a:r>
                      <a:endParaRPr lang="zh-CN" sz="2800" kern="100" dirty="0">
                        <a:solidFill>
                          <a:srgbClr val="FFFFFF"/>
                        </a:solidFill>
                        <a:effectLst/>
                        <a:latin typeface="Impact" panose="020B0806030902050204" pitchFamily="34" charset="0"/>
                        <a:ea typeface="等线" panose="02010600030101010101" pitchFamily="2" charset="-122"/>
                        <a:cs typeface="Impact" panose="020B0806030902050204" pitchFamily="34" charset="0"/>
                      </a:endParaRPr>
                    </a:p>
                  </a:txBody>
                  <a:tcPr marL="68580" marR="68580" marT="0" marB="0" anchor="ctr"/>
                </a:tc>
                <a:tc>
                  <a:txBody>
                    <a:bodyPr/>
                    <a:lstStyle/>
                    <a:p>
                      <a:pPr algn="ctr">
                        <a:lnSpc>
                          <a:spcPts val="2100"/>
                        </a:lnSpc>
                        <a:spcAft>
                          <a:spcPts val="0"/>
                        </a:spcAft>
                      </a:pPr>
                      <a:r>
                        <a:rPr lang="en-US" sz="2800" kern="100">
                          <a:effectLst/>
                        </a:rPr>
                        <a:t>2</a:t>
                      </a:r>
                      <a:endParaRPr lang="zh-CN" sz="2800" kern="100">
                        <a:effectLst/>
                        <a:latin typeface="Impact" panose="020B0806030902050204" pitchFamily="34" charset="0"/>
                        <a:ea typeface="等线" panose="02010600030101010101" pitchFamily="2" charset="-122"/>
                        <a:cs typeface="Impact" panose="020B0806030902050204" pitchFamily="34" charset="0"/>
                      </a:endParaRPr>
                    </a:p>
                  </a:txBody>
                  <a:tcPr marL="68580" marR="68580" marT="0" marB="0" anchor="ctr"/>
                </a:tc>
                <a:tc>
                  <a:txBody>
                    <a:bodyPr/>
                    <a:lstStyle/>
                    <a:p>
                      <a:pPr algn="ctr">
                        <a:lnSpc>
                          <a:spcPts val="2100"/>
                        </a:lnSpc>
                        <a:spcAft>
                          <a:spcPts val="0"/>
                        </a:spcAft>
                      </a:pPr>
                      <a:r>
                        <a:rPr lang="en-US" sz="2800" kern="100">
                          <a:effectLst/>
                        </a:rPr>
                        <a:t>8</a:t>
                      </a:r>
                      <a:endParaRPr lang="zh-CN" sz="2800" kern="100">
                        <a:effectLst/>
                        <a:latin typeface="Impact" panose="020B0806030902050204" pitchFamily="34" charset="0"/>
                        <a:ea typeface="等线" panose="02010600030101010101" pitchFamily="2" charset="-122"/>
                        <a:cs typeface="Impact" panose="020B0806030902050204" pitchFamily="34" charset="0"/>
                      </a:endParaRPr>
                    </a:p>
                  </a:txBody>
                  <a:tcPr marL="68580" marR="68580" marT="0" marB="0" anchor="ctr"/>
                </a:tc>
                <a:tc>
                  <a:txBody>
                    <a:bodyPr/>
                    <a:lstStyle/>
                    <a:p>
                      <a:pPr algn="ctr">
                        <a:lnSpc>
                          <a:spcPts val="2100"/>
                        </a:lnSpc>
                        <a:spcAft>
                          <a:spcPts val="0"/>
                        </a:spcAft>
                      </a:pPr>
                      <a:r>
                        <a:rPr lang="en-US" sz="2800" kern="100" dirty="0">
                          <a:effectLst/>
                        </a:rPr>
                        <a:t>10</a:t>
                      </a:r>
                      <a:endParaRPr lang="zh-CN" sz="2800" kern="100" dirty="0">
                        <a:effectLst/>
                        <a:latin typeface="Impact" panose="020B0806030902050204" pitchFamily="34" charset="0"/>
                        <a:ea typeface="等线" panose="02010600030101010101" pitchFamily="2" charset="-122"/>
                        <a:cs typeface="Impact" panose="020B0806030902050204" pitchFamily="34" charset="0"/>
                      </a:endParaRPr>
                    </a:p>
                  </a:txBody>
                  <a:tcPr marL="68580" marR="68580" marT="0" marB="0" anchor="ctr"/>
                </a:tc>
                <a:tc>
                  <a:txBody>
                    <a:bodyPr/>
                    <a:lstStyle/>
                    <a:p>
                      <a:pPr algn="ctr">
                        <a:lnSpc>
                          <a:spcPts val="2100"/>
                        </a:lnSpc>
                        <a:spcAft>
                          <a:spcPts val="0"/>
                        </a:spcAft>
                      </a:pPr>
                      <a:r>
                        <a:rPr lang="en-US" sz="2800" kern="100" dirty="0">
                          <a:effectLst/>
                        </a:rPr>
                        <a:t>16</a:t>
                      </a:r>
                      <a:endParaRPr lang="zh-CN" sz="2800" kern="100" dirty="0">
                        <a:effectLst/>
                        <a:latin typeface="Impact" panose="020B0806030902050204" pitchFamily="34" charset="0"/>
                        <a:ea typeface="等线" panose="02010600030101010101" pitchFamily="2" charset="-122"/>
                        <a:cs typeface="Impact" panose="020B0806030902050204" pitchFamily="34" charset="0"/>
                      </a:endParaRPr>
                    </a:p>
                  </a:txBody>
                  <a:tcPr marL="68580" marR="68580" marT="0" marB="0" anchor="ctr"/>
                </a:tc>
                <a:extLst>
                  <a:ext uri="{0D108BD9-81ED-4DB2-BD59-A6C34878D82A}">
                    <a16:rowId xmlns:a16="http://schemas.microsoft.com/office/drawing/2014/main" val="10003"/>
                  </a:ext>
                </a:extLst>
              </a:tr>
              <a:tr h="569366">
                <a:tc>
                  <a:txBody>
                    <a:bodyPr/>
                    <a:lstStyle/>
                    <a:p>
                      <a:pPr algn="ctr">
                        <a:lnSpc>
                          <a:spcPts val="2100"/>
                        </a:lnSpc>
                        <a:spcAft>
                          <a:spcPts val="0"/>
                        </a:spcAft>
                      </a:pPr>
                      <a:r>
                        <a:rPr lang="zh-CN" sz="2800" kern="100" dirty="0">
                          <a:solidFill>
                            <a:srgbClr val="FFFFFF"/>
                          </a:solidFill>
                          <a:effectLst/>
                        </a:rPr>
                        <a:t>位权</a:t>
                      </a:r>
                      <a:endParaRPr lang="zh-CN" sz="2800" kern="100" dirty="0">
                        <a:solidFill>
                          <a:srgbClr val="FFFFFF"/>
                        </a:solidFill>
                        <a:effectLst/>
                        <a:latin typeface="Impact" panose="020B0806030902050204" pitchFamily="34" charset="0"/>
                        <a:ea typeface="等线" panose="02010600030101010101" pitchFamily="2" charset="-122"/>
                        <a:cs typeface="Impact" panose="020B0806030902050204" pitchFamily="34" charset="0"/>
                      </a:endParaRPr>
                    </a:p>
                  </a:txBody>
                  <a:tcPr marL="68580" marR="68580" marT="0" marB="0" anchor="ctr"/>
                </a:tc>
                <a:tc>
                  <a:txBody>
                    <a:bodyPr/>
                    <a:lstStyle/>
                    <a:p>
                      <a:pPr algn="ctr">
                        <a:lnSpc>
                          <a:spcPts val="2100"/>
                        </a:lnSpc>
                        <a:spcAft>
                          <a:spcPts val="0"/>
                        </a:spcAft>
                      </a:pPr>
                      <a:r>
                        <a:rPr lang="en-US" sz="2800" kern="100">
                          <a:effectLst/>
                        </a:rPr>
                        <a:t>2</a:t>
                      </a:r>
                      <a:r>
                        <a:rPr lang="en-US" sz="2800" kern="100" baseline="30000">
                          <a:effectLst/>
                        </a:rPr>
                        <a:t>i</a:t>
                      </a:r>
                      <a:endParaRPr lang="zh-CN" sz="2800" kern="100">
                        <a:effectLst/>
                        <a:latin typeface="Impact" panose="020B0806030902050204" pitchFamily="34" charset="0"/>
                        <a:ea typeface="等线" panose="02010600030101010101" pitchFamily="2" charset="-122"/>
                        <a:cs typeface="Impact" panose="020B0806030902050204" pitchFamily="34" charset="0"/>
                      </a:endParaRPr>
                    </a:p>
                  </a:txBody>
                  <a:tcPr marL="68580" marR="68580" marT="0" marB="0" anchor="ctr"/>
                </a:tc>
                <a:tc>
                  <a:txBody>
                    <a:bodyPr/>
                    <a:lstStyle/>
                    <a:p>
                      <a:pPr algn="ctr">
                        <a:lnSpc>
                          <a:spcPts val="2100"/>
                        </a:lnSpc>
                        <a:spcAft>
                          <a:spcPts val="0"/>
                        </a:spcAft>
                      </a:pPr>
                      <a:r>
                        <a:rPr lang="en-US" sz="2800" kern="100">
                          <a:effectLst/>
                        </a:rPr>
                        <a:t>8</a:t>
                      </a:r>
                      <a:r>
                        <a:rPr lang="en-US" sz="2800" kern="100" baseline="30000">
                          <a:effectLst/>
                        </a:rPr>
                        <a:t>i</a:t>
                      </a:r>
                      <a:endParaRPr lang="zh-CN" sz="2800" kern="100">
                        <a:effectLst/>
                        <a:latin typeface="Impact" panose="020B0806030902050204" pitchFamily="34" charset="0"/>
                        <a:ea typeface="等线" panose="02010600030101010101" pitchFamily="2" charset="-122"/>
                        <a:cs typeface="Impact" panose="020B0806030902050204" pitchFamily="34" charset="0"/>
                      </a:endParaRPr>
                    </a:p>
                  </a:txBody>
                  <a:tcPr marL="68580" marR="68580" marT="0" marB="0" anchor="ctr"/>
                </a:tc>
                <a:tc>
                  <a:txBody>
                    <a:bodyPr/>
                    <a:lstStyle/>
                    <a:p>
                      <a:pPr algn="ctr">
                        <a:lnSpc>
                          <a:spcPts val="2100"/>
                        </a:lnSpc>
                        <a:spcAft>
                          <a:spcPts val="0"/>
                        </a:spcAft>
                      </a:pPr>
                      <a:r>
                        <a:rPr lang="en-US" sz="2800" kern="100">
                          <a:effectLst/>
                        </a:rPr>
                        <a:t>10</a:t>
                      </a:r>
                      <a:r>
                        <a:rPr lang="en-US" sz="2800" kern="100" baseline="30000">
                          <a:effectLst/>
                        </a:rPr>
                        <a:t>i</a:t>
                      </a:r>
                      <a:endParaRPr lang="zh-CN" sz="2800" kern="100">
                        <a:effectLst/>
                        <a:latin typeface="Impact" panose="020B0806030902050204" pitchFamily="34" charset="0"/>
                        <a:ea typeface="等线" panose="02010600030101010101" pitchFamily="2" charset="-122"/>
                        <a:cs typeface="Impact" panose="020B0806030902050204" pitchFamily="34" charset="0"/>
                      </a:endParaRPr>
                    </a:p>
                  </a:txBody>
                  <a:tcPr marL="68580" marR="68580" marT="0" marB="0" anchor="ctr"/>
                </a:tc>
                <a:tc>
                  <a:txBody>
                    <a:bodyPr/>
                    <a:lstStyle/>
                    <a:p>
                      <a:pPr algn="ctr">
                        <a:lnSpc>
                          <a:spcPts val="2100"/>
                        </a:lnSpc>
                        <a:spcAft>
                          <a:spcPts val="0"/>
                        </a:spcAft>
                      </a:pPr>
                      <a:r>
                        <a:rPr lang="en-US" sz="2800" kern="100" dirty="0">
                          <a:effectLst/>
                        </a:rPr>
                        <a:t>16</a:t>
                      </a:r>
                      <a:r>
                        <a:rPr lang="en-US" sz="2800" kern="100" baseline="30000" dirty="0">
                          <a:effectLst/>
                        </a:rPr>
                        <a:t>i</a:t>
                      </a:r>
                      <a:endParaRPr lang="zh-CN" sz="2800" kern="100" dirty="0">
                        <a:effectLst/>
                        <a:latin typeface="Impact" panose="020B0806030902050204" pitchFamily="34" charset="0"/>
                        <a:ea typeface="等线" panose="02010600030101010101" pitchFamily="2" charset="-122"/>
                        <a:cs typeface="Impact" panose="020B0806030902050204" pitchFamily="34" charset="0"/>
                      </a:endParaRPr>
                    </a:p>
                  </a:txBody>
                  <a:tcPr marL="68580" marR="68580" marT="0" marB="0" anchor="ctr"/>
                </a:tc>
                <a:extLst>
                  <a:ext uri="{0D108BD9-81ED-4DB2-BD59-A6C34878D82A}">
                    <a16:rowId xmlns:a16="http://schemas.microsoft.com/office/drawing/2014/main" val="10004"/>
                  </a:ext>
                </a:extLst>
              </a:tr>
              <a:tr h="624606">
                <a:tc>
                  <a:txBody>
                    <a:bodyPr/>
                    <a:lstStyle/>
                    <a:p>
                      <a:pPr algn="ctr">
                        <a:lnSpc>
                          <a:spcPts val="2100"/>
                        </a:lnSpc>
                        <a:spcAft>
                          <a:spcPts val="0"/>
                        </a:spcAft>
                      </a:pPr>
                      <a:r>
                        <a:rPr lang="zh-CN" sz="2800" kern="100" dirty="0">
                          <a:solidFill>
                            <a:srgbClr val="FFFFFF"/>
                          </a:solidFill>
                          <a:effectLst/>
                        </a:rPr>
                        <a:t>表示方法</a:t>
                      </a:r>
                      <a:endParaRPr lang="zh-CN" sz="2800" kern="100" dirty="0">
                        <a:solidFill>
                          <a:srgbClr val="FFFFFF"/>
                        </a:solidFill>
                        <a:effectLst/>
                        <a:latin typeface="Impact" panose="020B0806030902050204" pitchFamily="34" charset="0"/>
                        <a:ea typeface="等线" panose="02010600030101010101" pitchFamily="2" charset="-122"/>
                        <a:cs typeface="Impact" panose="020B0806030902050204" pitchFamily="34" charset="0"/>
                      </a:endParaRPr>
                    </a:p>
                  </a:txBody>
                  <a:tcPr marL="68580" marR="68580" marT="0" marB="0" anchor="ctr"/>
                </a:tc>
                <a:tc>
                  <a:txBody>
                    <a:bodyPr/>
                    <a:lstStyle/>
                    <a:p>
                      <a:pPr algn="ctr">
                        <a:lnSpc>
                          <a:spcPts val="2100"/>
                        </a:lnSpc>
                        <a:spcAft>
                          <a:spcPts val="0"/>
                        </a:spcAft>
                      </a:pPr>
                      <a:r>
                        <a:rPr lang="en-US" sz="2800" kern="100">
                          <a:effectLst/>
                        </a:rPr>
                        <a:t>B</a:t>
                      </a:r>
                      <a:endParaRPr lang="zh-CN" sz="2800" kern="100">
                        <a:effectLst/>
                        <a:latin typeface="Impact" panose="020B0806030902050204" pitchFamily="34" charset="0"/>
                        <a:ea typeface="等线" panose="02010600030101010101" pitchFamily="2" charset="-122"/>
                        <a:cs typeface="Impact" panose="020B0806030902050204" pitchFamily="34" charset="0"/>
                      </a:endParaRPr>
                    </a:p>
                  </a:txBody>
                  <a:tcPr marL="68580" marR="68580" marT="0" marB="0" anchor="ctr"/>
                </a:tc>
                <a:tc>
                  <a:txBody>
                    <a:bodyPr/>
                    <a:lstStyle/>
                    <a:p>
                      <a:pPr algn="ctr">
                        <a:lnSpc>
                          <a:spcPts val="2100"/>
                        </a:lnSpc>
                        <a:spcAft>
                          <a:spcPts val="0"/>
                        </a:spcAft>
                      </a:pPr>
                      <a:r>
                        <a:rPr lang="en-US" sz="2800" kern="100" dirty="0">
                          <a:effectLst/>
                        </a:rPr>
                        <a:t>O</a:t>
                      </a:r>
                      <a:endParaRPr lang="zh-CN" sz="2800" kern="100" dirty="0">
                        <a:effectLst/>
                        <a:latin typeface="Impact" panose="020B0806030902050204" pitchFamily="34" charset="0"/>
                        <a:ea typeface="等线" panose="02010600030101010101" pitchFamily="2" charset="-122"/>
                        <a:cs typeface="Impact" panose="020B0806030902050204" pitchFamily="34" charset="0"/>
                      </a:endParaRPr>
                    </a:p>
                  </a:txBody>
                  <a:tcPr marL="68580" marR="68580" marT="0" marB="0" anchor="ctr"/>
                </a:tc>
                <a:tc>
                  <a:txBody>
                    <a:bodyPr/>
                    <a:lstStyle/>
                    <a:p>
                      <a:pPr algn="ctr">
                        <a:lnSpc>
                          <a:spcPts val="2100"/>
                        </a:lnSpc>
                        <a:spcAft>
                          <a:spcPts val="0"/>
                        </a:spcAft>
                      </a:pPr>
                      <a:r>
                        <a:rPr lang="en-US" sz="2800" kern="100">
                          <a:effectLst/>
                        </a:rPr>
                        <a:t>D</a:t>
                      </a:r>
                      <a:endParaRPr lang="zh-CN" sz="2800" kern="100">
                        <a:effectLst/>
                        <a:latin typeface="Impact" panose="020B0806030902050204" pitchFamily="34" charset="0"/>
                        <a:ea typeface="等线" panose="02010600030101010101" pitchFamily="2" charset="-122"/>
                        <a:cs typeface="Impact" panose="020B0806030902050204" pitchFamily="34" charset="0"/>
                      </a:endParaRPr>
                    </a:p>
                  </a:txBody>
                  <a:tcPr marL="68580" marR="68580" marT="0" marB="0" anchor="ctr"/>
                </a:tc>
                <a:tc>
                  <a:txBody>
                    <a:bodyPr/>
                    <a:lstStyle/>
                    <a:p>
                      <a:pPr algn="ctr">
                        <a:lnSpc>
                          <a:spcPts val="2100"/>
                        </a:lnSpc>
                        <a:spcAft>
                          <a:spcPts val="0"/>
                        </a:spcAft>
                      </a:pPr>
                      <a:r>
                        <a:rPr lang="en-US" sz="2800" kern="100" dirty="0">
                          <a:effectLst/>
                        </a:rPr>
                        <a:t>H</a:t>
                      </a:r>
                      <a:endParaRPr lang="zh-CN" sz="2800" kern="100" dirty="0">
                        <a:effectLst/>
                        <a:latin typeface="Impact" panose="020B0806030902050204" pitchFamily="34" charset="0"/>
                        <a:ea typeface="等线" panose="02010600030101010101" pitchFamily="2" charset="-122"/>
                        <a:cs typeface="Impact" panose="020B0806030902050204" pitchFamily="34" charset="0"/>
                      </a:endParaRPr>
                    </a:p>
                  </a:txBody>
                  <a:tcPr marL="68580" marR="68580" marT="0" marB="0" anchor="ctr"/>
                </a:tc>
                <a:extLst>
                  <a:ext uri="{0D108BD9-81ED-4DB2-BD59-A6C34878D82A}">
                    <a16:rowId xmlns:a16="http://schemas.microsoft.com/office/drawing/2014/main" val="10005"/>
                  </a:ext>
                </a:extLst>
              </a:tr>
            </a:tbl>
          </a:graphicData>
        </a:graphic>
      </p:graphicFrame>
      <p:sp>
        <p:nvSpPr>
          <p:cNvPr id="4" name="Rectangle 3"/>
          <p:cNvSpPr/>
          <p:nvPr/>
        </p:nvSpPr>
        <p:spPr>
          <a:xfrm>
            <a:off x="191344" y="4725144"/>
            <a:ext cx="11881320" cy="1384995"/>
          </a:xfrm>
          <a:prstGeom prst="rect">
            <a:avLst/>
          </a:prstGeom>
        </p:spPr>
        <p:txBody>
          <a:bodyPr wrap="square">
            <a:spAutoFit/>
          </a:bodyPr>
          <a:lstStyle/>
          <a:p>
            <a:pPr lvl="2">
              <a:lnSpc>
                <a:spcPct val="150000"/>
              </a:lnSpc>
            </a:pPr>
            <a:r>
              <a:rPr lang="zh-CN" altLang="en-US" sz="2800" dirty="0">
                <a:solidFill>
                  <a:srgbClr val="426E48"/>
                </a:solidFill>
                <a:latin typeface="楷体_GB2312" pitchFamily="49" charset="-122"/>
                <a:ea typeface="楷体_GB2312" pitchFamily="49" charset="-122"/>
              </a:rPr>
              <a:t>十进制数：</a:t>
            </a:r>
            <a:r>
              <a:rPr lang="en-US" altLang="zh-CN" sz="2800" dirty="0">
                <a:solidFill>
                  <a:srgbClr val="426E48"/>
                </a:solidFill>
                <a:latin typeface="楷体_GB2312" pitchFamily="49" charset="-122"/>
                <a:ea typeface="楷体_GB2312" pitchFamily="49" charset="-122"/>
              </a:rPr>
              <a:t>234D</a:t>
            </a:r>
            <a:r>
              <a:rPr lang="zh-CN" altLang="en-US" sz="2800" dirty="0">
                <a:solidFill>
                  <a:srgbClr val="426E48"/>
                </a:solidFill>
                <a:latin typeface="楷体_GB2312" pitchFamily="49" charset="-122"/>
                <a:ea typeface="楷体_GB2312" pitchFamily="49" charset="-122"/>
              </a:rPr>
              <a:t>或</a:t>
            </a:r>
            <a:r>
              <a:rPr lang="en-US" altLang="zh-CN" sz="2800" dirty="0">
                <a:solidFill>
                  <a:srgbClr val="426E48"/>
                </a:solidFill>
                <a:latin typeface="楷体_GB2312" pitchFamily="49" charset="-122"/>
                <a:ea typeface="楷体_GB2312" pitchFamily="49" charset="-122"/>
              </a:rPr>
              <a:t>(234)</a:t>
            </a:r>
            <a:r>
              <a:rPr lang="en-US" altLang="zh-CN" sz="2800" baseline="-25000" dirty="0">
                <a:solidFill>
                  <a:srgbClr val="426E48"/>
                </a:solidFill>
                <a:latin typeface="楷体_GB2312" pitchFamily="49" charset="-122"/>
                <a:ea typeface="楷体_GB2312" pitchFamily="49" charset="-122"/>
              </a:rPr>
              <a:t>10</a:t>
            </a:r>
            <a:r>
              <a:rPr lang="en-US" altLang="zh-CN" sz="2800" dirty="0">
                <a:solidFill>
                  <a:srgbClr val="426E48"/>
                </a:solidFill>
                <a:latin typeface="楷体_GB2312" pitchFamily="49" charset="-122"/>
                <a:ea typeface="楷体_GB2312" pitchFamily="49" charset="-122"/>
              </a:rPr>
              <a:t>		</a:t>
            </a:r>
            <a:r>
              <a:rPr lang="zh-CN" altLang="en-US" sz="2800" dirty="0">
                <a:solidFill>
                  <a:srgbClr val="426E48"/>
                </a:solidFill>
                <a:latin typeface="楷体_GB2312" pitchFamily="49" charset="-122"/>
                <a:ea typeface="楷体_GB2312" pitchFamily="49" charset="-122"/>
              </a:rPr>
              <a:t>二进制数：</a:t>
            </a:r>
            <a:r>
              <a:rPr lang="en-US" altLang="zh-CN" sz="2800" dirty="0">
                <a:solidFill>
                  <a:srgbClr val="426E48"/>
                </a:solidFill>
                <a:latin typeface="楷体_GB2312" pitchFamily="49" charset="-122"/>
                <a:ea typeface="楷体_GB2312" pitchFamily="49" charset="-122"/>
              </a:rPr>
              <a:t>10110B</a:t>
            </a:r>
            <a:r>
              <a:rPr lang="zh-CN" altLang="en-US" sz="2800" dirty="0">
                <a:solidFill>
                  <a:srgbClr val="426E48"/>
                </a:solidFill>
                <a:latin typeface="楷体_GB2312" pitchFamily="49" charset="-122"/>
                <a:ea typeface="楷体_GB2312" pitchFamily="49" charset="-122"/>
              </a:rPr>
              <a:t>或</a:t>
            </a:r>
            <a:r>
              <a:rPr lang="en-US" altLang="zh-CN" sz="2800" dirty="0">
                <a:solidFill>
                  <a:srgbClr val="426E48"/>
                </a:solidFill>
                <a:latin typeface="楷体_GB2312" pitchFamily="49" charset="-122"/>
                <a:ea typeface="楷体_GB2312" pitchFamily="49" charset="-122"/>
              </a:rPr>
              <a:t>(10110)</a:t>
            </a:r>
            <a:r>
              <a:rPr lang="en-US" altLang="zh-CN" sz="2800" baseline="-25000" dirty="0">
                <a:solidFill>
                  <a:srgbClr val="426E48"/>
                </a:solidFill>
                <a:latin typeface="楷体_GB2312" pitchFamily="49" charset="-122"/>
                <a:ea typeface="楷体_GB2312" pitchFamily="49" charset="-122"/>
              </a:rPr>
              <a:t>2</a:t>
            </a:r>
            <a:r>
              <a:rPr lang="en-US" altLang="zh-CN" sz="2800" dirty="0">
                <a:solidFill>
                  <a:srgbClr val="426E48"/>
                </a:solidFill>
                <a:latin typeface="楷体_GB2312" pitchFamily="49" charset="-122"/>
                <a:ea typeface="楷体_GB2312" pitchFamily="49" charset="-122"/>
              </a:rPr>
              <a:t> </a:t>
            </a:r>
          </a:p>
          <a:p>
            <a:pPr lvl="2">
              <a:lnSpc>
                <a:spcPct val="150000"/>
              </a:lnSpc>
            </a:pPr>
            <a:r>
              <a:rPr lang="zh-CN" altLang="en-US" sz="2800" dirty="0">
                <a:solidFill>
                  <a:srgbClr val="426E48"/>
                </a:solidFill>
                <a:latin typeface="楷体_GB2312" pitchFamily="49" charset="-122"/>
                <a:ea typeface="楷体_GB2312" pitchFamily="49" charset="-122"/>
              </a:rPr>
              <a:t>十六进制数：</a:t>
            </a:r>
            <a:r>
              <a:rPr lang="en-US" altLang="zh-CN" sz="2800" dirty="0">
                <a:solidFill>
                  <a:srgbClr val="426E48"/>
                </a:solidFill>
                <a:latin typeface="楷体_GB2312" pitchFamily="49" charset="-122"/>
                <a:ea typeface="楷体_GB2312" pitchFamily="49" charset="-122"/>
              </a:rPr>
              <a:t>4ACH</a:t>
            </a:r>
            <a:r>
              <a:rPr lang="zh-CN" altLang="en-US" sz="2800" dirty="0">
                <a:solidFill>
                  <a:srgbClr val="426E48"/>
                </a:solidFill>
                <a:latin typeface="楷体_GB2312" pitchFamily="49" charset="-122"/>
                <a:ea typeface="楷体_GB2312" pitchFamily="49" charset="-122"/>
              </a:rPr>
              <a:t>或</a:t>
            </a:r>
            <a:r>
              <a:rPr lang="en-US" altLang="zh-CN" sz="2800" dirty="0">
                <a:solidFill>
                  <a:srgbClr val="426E48"/>
                </a:solidFill>
                <a:latin typeface="楷体_GB2312" pitchFamily="49" charset="-122"/>
                <a:ea typeface="楷体_GB2312" pitchFamily="49" charset="-122"/>
              </a:rPr>
              <a:t>(4AC)</a:t>
            </a:r>
            <a:r>
              <a:rPr lang="en-US" altLang="zh-CN" sz="2800" baseline="-25000" dirty="0">
                <a:solidFill>
                  <a:srgbClr val="426E48"/>
                </a:solidFill>
                <a:latin typeface="楷体_GB2312" pitchFamily="49" charset="-122"/>
                <a:ea typeface="楷体_GB2312" pitchFamily="49" charset="-122"/>
              </a:rPr>
              <a:t>16</a:t>
            </a:r>
            <a:r>
              <a:rPr lang="en-US" altLang="zh-CN" sz="2800" dirty="0">
                <a:solidFill>
                  <a:srgbClr val="426E48"/>
                </a:solidFill>
                <a:latin typeface="楷体_GB2312" pitchFamily="49" charset="-122"/>
                <a:ea typeface="楷体_GB2312" pitchFamily="49" charset="-122"/>
              </a:rPr>
              <a:t> 	</a:t>
            </a:r>
          </a:p>
        </p:txBody>
      </p:sp>
    </p:spTree>
    <p:extLst>
      <p:ext uri="{BB962C8B-B14F-4D97-AF65-F5344CB8AC3E}">
        <p14:creationId xmlns:p14="http://schemas.microsoft.com/office/powerpoint/2010/main" val="38778369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5AEE82E5-CDFD-4CC8-94B1-DB569ED12ABF}"/>
              </a:ext>
            </a:extLst>
          </p:cNvPr>
          <p:cNvSpPr>
            <a:spLocks noGrp="1" noChangeArrowheads="1"/>
          </p:cNvSpPr>
          <p:nvPr>
            <p:ph type="title"/>
          </p:nvPr>
        </p:nvSpPr>
        <p:spPr/>
        <p:txBody>
          <a:bodyPr/>
          <a:lstStyle/>
          <a:p>
            <a:pPr eaLnBrk="1" hangingPunct="1"/>
            <a:r>
              <a:rPr lang="zh-CN" altLang="en-US"/>
              <a:t>数字波形声音的获取</a:t>
            </a:r>
          </a:p>
        </p:txBody>
      </p:sp>
      <p:sp>
        <p:nvSpPr>
          <p:cNvPr id="41987" name="Rectangle 3">
            <a:extLst>
              <a:ext uri="{FF2B5EF4-FFF2-40B4-BE49-F238E27FC236}">
                <a16:creationId xmlns:a16="http://schemas.microsoft.com/office/drawing/2014/main" id="{5EFE7409-7E95-4A9E-80AF-F88F574CAFE3}"/>
              </a:ext>
            </a:extLst>
          </p:cNvPr>
          <p:cNvSpPr>
            <a:spLocks noGrp="1" noChangeArrowheads="1"/>
          </p:cNvSpPr>
          <p:nvPr>
            <p:ph type="body" idx="1"/>
          </p:nvPr>
        </p:nvSpPr>
        <p:spPr>
          <a:xfrm>
            <a:off x="2135188" y="1196975"/>
            <a:ext cx="7994650" cy="649288"/>
          </a:xfrm>
        </p:spPr>
        <p:txBody>
          <a:bodyPr/>
          <a:lstStyle/>
          <a:p>
            <a:pPr eaLnBrk="1" hangingPunct="1">
              <a:buFont typeface="Wingdings" panose="05000000000000000000" pitchFamily="2" charset="2"/>
              <a:buNone/>
            </a:pPr>
            <a:r>
              <a:rPr lang="zh-CN" altLang="en-US"/>
              <a:t>步骤：</a:t>
            </a:r>
          </a:p>
        </p:txBody>
      </p:sp>
      <p:sp>
        <p:nvSpPr>
          <p:cNvPr id="251908" name="Rectangle 4">
            <a:extLst>
              <a:ext uri="{FF2B5EF4-FFF2-40B4-BE49-F238E27FC236}">
                <a16:creationId xmlns:a16="http://schemas.microsoft.com/office/drawing/2014/main" id="{5DC1BF84-4222-48B3-AF54-9A48B2B6BFFC}"/>
              </a:ext>
            </a:extLst>
          </p:cNvPr>
          <p:cNvSpPr>
            <a:spLocks noChangeArrowheads="1"/>
          </p:cNvSpPr>
          <p:nvPr/>
        </p:nvSpPr>
        <p:spPr bwMode="auto">
          <a:xfrm>
            <a:off x="2247900" y="2508250"/>
            <a:ext cx="7772400" cy="5461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buClr>
                <a:srgbClr val="CCFF33"/>
              </a:buClr>
              <a:buSzPct val="70000"/>
              <a:buFont typeface="Wingdings" panose="05000000000000000000" pitchFamily="2" charset="2"/>
              <a:buNone/>
            </a:pPr>
            <a:r>
              <a:rPr kumimoji="1" lang="en-US" altLang="zh-CN">
                <a:solidFill>
                  <a:srgbClr val="000000"/>
                </a:solidFill>
              </a:rPr>
              <a:t>2.  </a:t>
            </a:r>
            <a:r>
              <a:rPr kumimoji="1" lang="zh-CN" altLang="en-US">
                <a:solidFill>
                  <a:srgbClr val="000000"/>
                </a:solidFill>
              </a:rPr>
              <a:t>量化（</a:t>
            </a:r>
            <a:r>
              <a:rPr kumimoji="1" lang="en-US" altLang="zh-CN">
                <a:solidFill>
                  <a:srgbClr val="000000"/>
                </a:solidFill>
              </a:rPr>
              <a:t>quantization</a:t>
            </a:r>
            <a:r>
              <a:rPr kumimoji="1" lang="zh-CN" altLang="en-US">
                <a:solidFill>
                  <a:srgbClr val="000000"/>
                </a:solidFill>
              </a:rPr>
              <a:t>，模数转换 </a:t>
            </a:r>
            <a:r>
              <a:rPr kumimoji="1" lang="en-US" altLang="zh-CN">
                <a:solidFill>
                  <a:srgbClr val="000000"/>
                </a:solidFill>
              </a:rPr>
              <a:t>)</a:t>
            </a:r>
          </a:p>
        </p:txBody>
      </p:sp>
      <p:sp>
        <p:nvSpPr>
          <p:cNvPr id="251909" name="Rectangle 5">
            <a:extLst>
              <a:ext uri="{FF2B5EF4-FFF2-40B4-BE49-F238E27FC236}">
                <a16:creationId xmlns:a16="http://schemas.microsoft.com/office/drawing/2014/main" id="{20F1615F-AC19-4D34-846F-339695E168D9}"/>
              </a:ext>
            </a:extLst>
          </p:cNvPr>
          <p:cNvSpPr>
            <a:spLocks noChangeArrowheads="1"/>
          </p:cNvSpPr>
          <p:nvPr/>
        </p:nvSpPr>
        <p:spPr bwMode="auto">
          <a:xfrm>
            <a:off x="2222500" y="3130550"/>
            <a:ext cx="7772400" cy="584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buClr>
                <a:srgbClr val="CCFF33"/>
              </a:buClr>
              <a:buSzPct val="70000"/>
              <a:buFont typeface="Wingdings" panose="05000000000000000000" pitchFamily="2" charset="2"/>
              <a:buNone/>
            </a:pPr>
            <a:r>
              <a:rPr kumimoji="1" lang="en-US" altLang="zh-CN">
                <a:solidFill>
                  <a:srgbClr val="000000"/>
                </a:solidFill>
              </a:rPr>
              <a:t>3.  </a:t>
            </a:r>
            <a:r>
              <a:rPr kumimoji="1" lang="zh-CN" altLang="en-US">
                <a:solidFill>
                  <a:srgbClr val="000000"/>
                </a:solidFill>
              </a:rPr>
              <a:t>编码（</a:t>
            </a:r>
            <a:r>
              <a:rPr kumimoji="1" lang="en-US" altLang="zh-CN">
                <a:solidFill>
                  <a:srgbClr val="000000"/>
                </a:solidFill>
              </a:rPr>
              <a:t>encoding</a:t>
            </a:r>
            <a:r>
              <a:rPr kumimoji="1" lang="zh-CN" altLang="en-US">
                <a:solidFill>
                  <a:srgbClr val="000000"/>
                </a:solidFill>
              </a:rPr>
              <a:t>）</a:t>
            </a:r>
          </a:p>
        </p:txBody>
      </p:sp>
      <p:sp>
        <p:nvSpPr>
          <p:cNvPr id="251910" name="Rectangle 6">
            <a:extLst>
              <a:ext uri="{FF2B5EF4-FFF2-40B4-BE49-F238E27FC236}">
                <a16:creationId xmlns:a16="http://schemas.microsoft.com/office/drawing/2014/main" id="{004BC5E3-D9E7-4A7B-9851-45B8EE514F6B}"/>
              </a:ext>
            </a:extLst>
          </p:cNvPr>
          <p:cNvSpPr>
            <a:spLocks noChangeArrowheads="1"/>
          </p:cNvSpPr>
          <p:nvPr/>
        </p:nvSpPr>
        <p:spPr bwMode="auto">
          <a:xfrm>
            <a:off x="2235200" y="1962150"/>
            <a:ext cx="7772400" cy="5969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buClr>
                <a:srgbClr val="CCFF33"/>
              </a:buClr>
              <a:buSzPct val="70000"/>
              <a:buFont typeface="Wingdings" panose="05000000000000000000" pitchFamily="2" charset="2"/>
              <a:buNone/>
            </a:pPr>
            <a:r>
              <a:rPr kumimoji="1" lang="en-US" altLang="zh-CN">
                <a:solidFill>
                  <a:srgbClr val="000000"/>
                </a:solidFill>
              </a:rPr>
              <a:t>1.  </a:t>
            </a:r>
            <a:r>
              <a:rPr kumimoji="1" lang="zh-CN" altLang="en-US">
                <a:solidFill>
                  <a:srgbClr val="000000"/>
                </a:solidFill>
              </a:rPr>
              <a:t>取样（</a:t>
            </a:r>
            <a:r>
              <a:rPr kumimoji="1" lang="en-US" altLang="zh-CN">
                <a:solidFill>
                  <a:srgbClr val="000000"/>
                </a:solidFill>
              </a:rPr>
              <a:t>sampling</a:t>
            </a:r>
            <a:r>
              <a:rPr kumimoji="1" lang="zh-CN" altLang="en-US">
                <a:solidFill>
                  <a:srgbClr val="000000"/>
                </a:solidFill>
              </a:rPr>
              <a:t>）</a:t>
            </a:r>
          </a:p>
        </p:txBody>
      </p:sp>
      <p:grpSp>
        <p:nvGrpSpPr>
          <p:cNvPr id="251911" name="Group 7">
            <a:extLst>
              <a:ext uri="{FF2B5EF4-FFF2-40B4-BE49-F238E27FC236}">
                <a16:creationId xmlns:a16="http://schemas.microsoft.com/office/drawing/2014/main" id="{E85A728F-1E42-4CE6-BE28-57C44FAE612A}"/>
              </a:ext>
            </a:extLst>
          </p:cNvPr>
          <p:cNvGrpSpPr>
            <a:grpSpLocks/>
          </p:cNvGrpSpPr>
          <p:nvPr/>
        </p:nvGrpSpPr>
        <p:grpSpPr bwMode="auto">
          <a:xfrm>
            <a:off x="1619250" y="3762375"/>
            <a:ext cx="3970338" cy="2520950"/>
            <a:chOff x="60" y="2370"/>
            <a:chExt cx="2501" cy="1588"/>
          </a:xfrm>
        </p:grpSpPr>
        <p:grpSp>
          <p:nvGrpSpPr>
            <p:cNvPr id="42009" name="Group 8">
              <a:extLst>
                <a:ext uri="{FF2B5EF4-FFF2-40B4-BE49-F238E27FC236}">
                  <a16:creationId xmlns:a16="http://schemas.microsoft.com/office/drawing/2014/main" id="{15FC5086-4EC3-49A6-919B-6F79A1067696}"/>
                </a:ext>
              </a:extLst>
            </p:cNvPr>
            <p:cNvGrpSpPr>
              <a:grpSpLocks/>
            </p:cNvGrpSpPr>
            <p:nvPr/>
          </p:nvGrpSpPr>
          <p:grpSpPr bwMode="auto">
            <a:xfrm>
              <a:off x="60" y="2370"/>
              <a:ext cx="2501" cy="998"/>
              <a:chOff x="60" y="2523"/>
              <a:chExt cx="2501" cy="998"/>
            </a:xfrm>
          </p:grpSpPr>
          <p:grpSp>
            <p:nvGrpSpPr>
              <p:cNvPr id="42011" name="Group 9">
                <a:extLst>
                  <a:ext uri="{FF2B5EF4-FFF2-40B4-BE49-F238E27FC236}">
                    <a16:creationId xmlns:a16="http://schemas.microsoft.com/office/drawing/2014/main" id="{545BC94A-26F7-4F4F-B5AB-F1337E9F403C}"/>
                  </a:ext>
                </a:extLst>
              </p:cNvPr>
              <p:cNvGrpSpPr>
                <a:grpSpLocks/>
              </p:cNvGrpSpPr>
              <p:nvPr/>
            </p:nvGrpSpPr>
            <p:grpSpPr bwMode="auto">
              <a:xfrm>
                <a:off x="60" y="2745"/>
                <a:ext cx="2501" cy="742"/>
                <a:chOff x="60" y="2745"/>
                <a:chExt cx="2501" cy="742"/>
              </a:xfrm>
            </p:grpSpPr>
            <p:sp>
              <p:nvSpPr>
                <p:cNvPr id="42013" name="Rectangle 10">
                  <a:extLst>
                    <a:ext uri="{FF2B5EF4-FFF2-40B4-BE49-F238E27FC236}">
                      <a16:creationId xmlns:a16="http://schemas.microsoft.com/office/drawing/2014/main" id="{16CBA69B-3776-48E1-9A17-8FC48C73D3B2}"/>
                    </a:ext>
                  </a:extLst>
                </p:cNvPr>
                <p:cNvSpPr>
                  <a:spLocks noChangeArrowheads="1"/>
                </p:cNvSpPr>
                <p:nvPr/>
              </p:nvSpPr>
              <p:spPr bwMode="auto">
                <a:xfrm>
                  <a:off x="60" y="3017"/>
                  <a:ext cx="2501" cy="213"/>
                </a:xfrm>
                <a:prstGeom prst="rect">
                  <a:avLst/>
                </a:prstGeom>
                <a:solidFill>
                  <a:schemeClr val="bg1"/>
                </a:solidFill>
                <a:ln>
                  <a:noFill/>
                </a:ln>
                <a:effectLst/>
                <a:extLs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600" b="0">
                    <a:solidFill>
                      <a:srgbClr val="000000"/>
                    </a:solidFill>
                  </a:endParaRPr>
                </a:p>
              </p:txBody>
            </p:sp>
            <p:pic>
              <p:nvPicPr>
                <p:cNvPr id="42014" name="Picture 11" descr="Unit2_QImage_DAC">
                  <a:extLst>
                    <a:ext uri="{FF2B5EF4-FFF2-40B4-BE49-F238E27FC236}">
                      <a16:creationId xmlns:a16="http://schemas.microsoft.com/office/drawing/2014/main" id="{5A8256BD-D845-4707-B9F3-96D9E7EAD0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2" y="3037"/>
                  <a:ext cx="720" cy="4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2015" name="Picture 12" descr="Unit2_QImage_Interpolation">
                  <a:extLst>
                    <a:ext uri="{FF2B5EF4-FFF2-40B4-BE49-F238E27FC236}">
                      <a16:creationId xmlns:a16="http://schemas.microsoft.com/office/drawing/2014/main" id="{4D3EFDCD-2448-42D2-82C3-982817E429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 y="3029"/>
                  <a:ext cx="720" cy="4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2016" name="Rectangle 13">
                  <a:extLst>
                    <a:ext uri="{FF2B5EF4-FFF2-40B4-BE49-F238E27FC236}">
                      <a16:creationId xmlns:a16="http://schemas.microsoft.com/office/drawing/2014/main" id="{B4596F8E-BDAD-455B-991A-7C9D0823FF4E}"/>
                    </a:ext>
                  </a:extLst>
                </p:cNvPr>
                <p:cNvSpPr>
                  <a:spLocks noChangeArrowheads="1"/>
                </p:cNvSpPr>
                <p:nvPr/>
              </p:nvSpPr>
              <p:spPr bwMode="auto">
                <a:xfrm>
                  <a:off x="984" y="2850"/>
                  <a:ext cx="116" cy="213"/>
                </a:xfrm>
                <a:prstGeom prst="rect">
                  <a:avLst/>
                </a:prstGeom>
                <a:solidFill>
                  <a:schemeClr val="bg1"/>
                </a:solidFill>
                <a:ln w="2857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600" b="0">
                    <a:solidFill>
                      <a:srgbClr val="000000"/>
                    </a:solidFill>
                  </a:endParaRPr>
                </a:p>
              </p:txBody>
            </p:sp>
            <p:sp>
              <p:nvSpPr>
                <p:cNvPr id="42017" name="Text Box 14">
                  <a:extLst>
                    <a:ext uri="{FF2B5EF4-FFF2-40B4-BE49-F238E27FC236}">
                      <a16:creationId xmlns:a16="http://schemas.microsoft.com/office/drawing/2014/main" id="{EB1204DA-07E7-46C8-B927-ED02418E3BBE}"/>
                    </a:ext>
                  </a:extLst>
                </p:cNvPr>
                <p:cNvSpPr txBox="1">
                  <a:spLocks noChangeArrowheads="1"/>
                </p:cNvSpPr>
                <p:nvPr/>
              </p:nvSpPr>
              <p:spPr bwMode="auto">
                <a:xfrm>
                  <a:off x="1024" y="2813"/>
                  <a:ext cx="680" cy="288"/>
                </a:xfrm>
                <a:prstGeom prst="rect">
                  <a:avLst/>
                </a:prstGeom>
                <a:solidFill>
                  <a:schemeClr val="bg1"/>
                </a:solidFill>
                <a:ln>
                  <a:noFill/>
                </a:ln>
                <a:effectLst/>
                <a:extLs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r>
                    <a:rPr kumimoji="1" lang="zh-CN" altLang="en-US" sz="2400">
                      <a:solidFill>
                        <a:srgbClr val="990033"/>
                      </a:solidFill>
                      <a:latin typeface="Times New Roman" panose="02020603050405020304" pitchFamily="18" charset="0"/>
                    </a:rPr>
                    <a:t>取  样</a:t>
                  </a:r>
                </a:p>
              </p:txBody>
            </p:sp>
            <p:sp>
              <p:nvSpPr>
                <p:cNvPr id="42018" name="AutoShape 15">
                  <a:extLst>
                    <a:ext uri="{FF2B5EF4-FFF2-40B4-BE49-F238E27FC236}">
                      <a16:creationId xmlns:a16="http://schemas.microsoft.com/office/drawing/2014/main" id="{B723D097-7576-4BB6-8FE2-5FE9B4C477FD}"/>
                    </a:ext>
                  </a:extLst>
                </p:cNvPr>
                <p:cNvSpPr>
                  <a:spLocks noChangeArrowheads="1"/>
                </p:cNvSpPr>
                <p:nvPr/>
              </p:nvSpPr>
              <p:spPr bwMode="auto">
                <a:xfrm>
                  <a:off x="392" y="2745"/>
                  <a:ext cx="592" cy="424"/>
                </a:xfrm>
                <a:prstGeom prst="rightArrow">
                  <a:avLst>
                    <a:gd name="adj1" fmla="val 50000"/>
                    <a:gd name="adj2" fmla="val 108824"/>
                  </a:avLst>
                </a:prstGeom>
                <a:solidFill>
                  <a:schemeClr val="bg1"/>
                </a:solidFill>
                <a:ln w="12699">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600" b="0">
                    <a:solidFill>
                      <a:srgbClr val="000000"/>
                    </a:solidFill>
                  </a:endParaRPr>
                </a:p>
              </p:txBody>
            </p:sp>
            <p:sp>
              <p:nvSpPr>
                <p:cNvPr id="42019" name="AutoShape 16">
                  <a:extLst>
                    <a:ext uri="{FF2B5EF4-FFF2-40B4-BE49-F238E27FC236}">
                      <a16:creationId xmlns:a16="http://schemas.microsoft.com/office/drawing/2014/main" id="{FB701E8E-3814-416B-BD01-7EDFAE9D3482}"/>
                    </a:ext>
                  </a:extLst>
                </p:cNvPr>
                <p:cNvSpPr>
                  <a:spLocks noChangeArrowheads="1"/>
                </p:cNvSpPr>
                <p:nvPr/>
              </p:nvSpPr>
              <p:spPr bwMode="auto">
                <a:xfrm>
                  <a:off x="1752" y="2745"/>
                  <a:ext cx="800" cy="424"/>
                </a:xfrm>
                <a:prstGeom prst="rightArrow">
                  <a:avLst>
                    <a:gd name="adj1" fmla="val 50000"/>
                    <a:gd name="adj2" fmla="val 147059"/>
                  </a:avLst>
                </a:prstGeom>
                <a:solidFill>
                  <a:schemeClr val="bg1"/>
                </a:solidFill>
                <a:ln w="12699">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600" b="0">
                    <a:solidFill>
                      <a:srgbClr val="000000"/>
                    </a:solidFill>
                  </a:endParaRPr>
                </a:p>
              </p:txBody>
            </p:sp>
          </p:grpSp>
          <p:sp>
            <p:nvSpPr>
              <p:cNvPr id="42012" name="Text Box 17">
                <a:extLst>
                  <a:ext uri="{FF2B5EF4-FFF2-40B4-BE49-F238E27FC236}">
                    <a16:creationId xmlns:a16="http://schemas.microsoft.com/office/drawing/2014/main" id="{88068EC9-CE26-4411-AC35-32D430537A93}"/>
                  </a:ext>
                </a:extLst>
              </p:cNvPr>
              <p:cNvSpPr txBox="1">
                <a:spLocks noChangeArrowheads="1"/>
              </p:cNvSpPr>
              <p:nvPr/>
            </p:nvSpPr>
            <p:spPr bwMode="auto">
              <a:xfrm>
                <a:off x="140" y="2523"/>
                <a:ext cx="291" cy="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zh-CN" altLang="en-US" sz="1800">
                    <a:solidFill>
                      <a:srgbClr val="000000"/>
                    </a:solidFill>
                  </a:rPr>
                  <a:t>模拟声音信号</a:t>
                </a:r>
              </a:p>
            </p:txBody>
          </p:sp>
        </p:grpSp>
        <p:sp>
          <p:nvSpPr>
            <p:cNvPr id="42010" name="AutoShape 18">
              <a:extLst>
                <a:ext uri="{FF2B5EF4-FFF2-40B4-BE49-F238E27FC236}">
                  <a16:creationId xmlns:a16="http://schemas.microsoft.com/office/drawing/2014/main" id="{491A4B04-96FC-46EA-9891-51E8146E7672}"/>
                </a:ext>
              </a:extLst>
            </p:cNvPr>
            <p:cNvSpPr>
              <a:spLocks noChangeArrowheads="1"/>
            </p:cNvSpPr>
            <p:nvPr/>
          </p:nvSpPr>
          <p:spPr bwMode="auto">
            <a:xfrm>
              <a:off x="385" y="3368"/>
              <a:ext cx="1769" cy="590"/>
            </a:xfrm>
            <a:prstGeom prst="wedgeRoundRectCallout">
              <a:avLst>
                <a:gd name="adj1" fmla="val 1157"/>
                <a:gd name="adj2" fmla="val 48134"/>
                <a:gd name="adj3" fmla="val 16667"/>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0" rIns="18000" bIns="0"/>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zh-CN" altLang="en-US" sz="1800">
                  <a:solidFill>
                    <a:srgbClr val="0000FF"/>
                  </a:solidFill>
                </a:rPr>
                <a:t>取样的目的是把时间上连续的信号转换成时间上离散的信号</a:t>
              </a:r>
            </a:p>
          </p:txBody>
        </p:sp>
      </p:grpSp>
      <p:grpSp>
        <p:nvGrpSpPr>
          <p:cNvPr id="251923" name="Group 19">
            <a:extLst>
              <a:ext uri="{FF2B5EF4-FFF2-40B4-BE49-F238E27FC236}">
                <a16:creationId xmlns:a16="http://schemas.microsoft.com/office/drawing/2014/main" id="{12C7FEF2-348C-4DCE-A90D-AB41EFF868DD}"/>
              </a:ext>
            </a:extLst>
          </p:cNvPr>
          <p:cNvGrpSpPr>
            <a:grpSpLocks/>
          </p:cNvGrpSpPr>
          <p:nvPr/>
        </p:nvGrpSpPr>
        <p:grpSpPr bwMode="auto">
          <a:xfrm>
            <a:off x="5016500" y="4114801"/>
            <a:ext cx="2946400" cy="2168525"/>
            <a:chOff x="2200" y="2592"/>
            <a:chExt cx="1856" cy="1366"/>
          </a:xfrm>
        </p:grpSpPr>
        <p:grpSp>
          <p:nvGrpSpPr>
            <p:cNvPr id="42002" name="Group 20">
              <a:extLst>
                <a:ext uri="{FF2B5EF4-FFF2-40B4-BE49-F238E27FC236}">
                  <a16:creationId xmlns:a16="http://schemas.microsoft.com/office/drawing/2014/main" id="{536CC6C5-680C-489A-8AB8-E11AA972D4C8}"/>
                </a:ext>
              </a:extLst>
            </p:cNvPr>
            <p:cNvGrpSpPr>
              <a:grpSpLocks/>
            </p:cNvGrpSpPr>
            <p:nvPr/>
          </p:nvGrpSpPr>
          <p:grpSpPr bwMode="auto">
            <a:xfrm>
              <a:off x="2540" y="2592"/>
              <a:ext cx="1516" cy="742"/>
              <a:chOff x="2540" y="2745"/>
              <a:chExt cx="1516" cy="742"/>
            </a:xfrm>
          </p:grpSpPr>
          <p:sp>
            <p:nvSpPr>
              <p:cNvPr id="42004" name="Rectangle 21">
                <a:extLst>
                  <a:ext uri="{FF2B5EF4-FFF2-40B4-BE49-F238E27FC236}">
                    <a16:creationId xmlns:a16="http://schemas.microsoft.com/office/drawing/2014/main" id="{6CCE784E-88EF-4C21-8797-8BE24066F455}"/>
                  </a:ext>
                </a:extLst>
              </p:cNvPr>
              <p:cNvSpPr>
                <a:spLocks noChangeArrowheads="1"/>
              </p:cNvSpPr>
              <p:nvPr/>
            </p:nvSpPr>
            <p:spPr bwMode="auto">
              <a:xfrm>
                <a:off x="2540" y="3017"/>
                <a:ext cx="1509" cy="213"/>
              </a:xfrm>
              <a:prstGeom prst="rect">
                <a:avLst/>
              </a:prstGeom>
              <a:solidFill>
                <a:schemeClr val="bg1"/>
              </a:solidFill>
              <a:ln>
                <a:noFill/>
              </a:ln>
              <a:effectLst/>
              <a:extLs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600" b="0">
                  <a:solidFill>
                    <a:srgbClr val="000000"/>
                  </a:solidFill>
                </a:endParaRPr>
              </a:p>
            </p:txBody>
          </p:sp>
          <p:pic>
            <p:nvPicPr>
              <p:cNvPr id="42005" name="Picture 22" descr="Unit2_QImage_Decoding">
                <a:extLst>
                  <a:ext uri="{FF2B5EF4-FFF2-40B4-BE49-F238E27FC236}">
                    <a16:creationId xmlns:a16="http://schemas.microsoft.com/office/drawing/2014/main" id="{AE91F0FA-0A06-4C8E-B087-8AD672EB16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4" y="3037"/>
                <a:ext cx="720" cy="4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2006" name="AutoShape 23">
                <a:extLst>
                  <a:ext uri="{FF2B5EF4-FFF2-40B4-BE49-F238E27FC236}">
                    <a16:creationId xmlns:a16="http://schemas.microsoft.com/office/drawing/2014/main" id="{6021442E-A45F-4BDB-A8B1-11C86A2C7D07}"/>
                  </a:ext>
                </a:extLst>
              </p:cNvPr>
              <p:cNvSpPr>
                <a:spLocks noChangeArrowheads="1"/>
              </p:cNvSpPr>
              <p:nvPr/>
            </p:nvSpPr>
            <p:spPr bwMode="auto">
              <a:xfrm>
                <a:off x="3328" y="2745"/>
                <a:ext cx="728" cy="424"/>
              </a:xfrm>
              <a:prstGeom prst="rightArrow">
                <a:avLst>
                  <a:gd name="adj1" fmla="val 50000"/>
                  <a:gd name="adj2" fmla="val 133824"/>
                </a:avLst>
              </a:prstGeom>
              <a:solidFill>
                <a:schemeClr val="bg1"/>
              </a:solidFill>
              <a:ln w="12699">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600" b="0">
                  <a:solidFill>
                    <a:srgbClr val="000000"/>
                  </a:solidFill>
                </a:endParaRPr>
              </a:p>
            </p:txBody>
          </p:sp>
          <p:sp>
            <p:nvSpPr>
              <p:cNvPr id="42007" name="Rectangle 24">
                <a:extLst>
                  <a:ext uri="{FF2B5EF4-FFF2-40B4-BE49-F238E27FC236}">
                    <a16:creationId xmlns:a16="http://schemas.microsoft.com/office/drawing/2014/main" id="{B0C012CE-46A7-4BBB-992E-4AD64923806E}"/>
                  </a:ext>
                </a:extLst>
              </p:cNvPr>
              <p:cNvSpPr>
                <a:spLocks noChangeArrowheads="1"/>
              </p:cNvSpPr>
              <p:nvPr/>
            </p:nvSpPr>
            <p:spPr bwMode="auto">
              <a:xfrm>
                <a:off x="2560" y="2850"/>
                <a:ext cx="116" cy="213"/>
              </a:xfrm>
              <a:prstGeom prst="rect">
                <a:avLst/>
              </a:prstGeom>
              <a:solidFill>
                <a:schemeClr val="bg1"/>
              </a:solidFill>
              <a:ln w="2857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600" b="0">
                  <a:solidFill>
                    <a:srgbClr val="000000"/>
                  </a:solidFill>
                </a:endParaRPr>
              </a:p>
            </p:txBody>
          </p:sp>
          <p:sp>
            <p:nvSpPr>
              <p:cNvPr id="42008" name="Text Box 25">
                <a:extLst>
                  <a:ext uri="{FF2B5EF4-FFF2-40B4-BE49-F238E27FC236}">
                    <a16:creationId xmlns:a16="http://schemas.microsoft.com/office/drawing/2014/main" id="{4FF4EEDE-51D1-40E9-B570-1EB2F7CB8B81}"/>
                  </a:ext>
                </a:extLst>
              </p:cNvPr>
              <p:cNvSpPr txBox="1">
                <a:spLocks noChangeArrowheads="1"/>
              </p:cNvSpPr>
              <p:nvPr/>
            </p:nvSpPr>
            <p:spPr bwMode="auto">
              <a:xfrm>
                <a:off x="2608" y="2813"/>
                <a:ext cx="680" cy="288"/>
              </a:xfrm>
              <a:prstGeom prst="rect">
                <a:avLst/>
              </a:prstGeom>
              <a:solidFill>
                <a:schemeClr val="bg1"/>
              </a:solidFill>
              <a:ln>
                <a:noFill/>
              </a:ln>
              <a:effectLst/>
              <a:extLs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r>
                  <a:rPr kumimoji="1" lang="zh-CN" altLang="en-US" sz="2400">
                    <a:solidFill>
                      <a:srgbClr val="990033"/>
                    </a:solidFill>
                    <a:latin typeface="Times New Roman" panose="02020603050405020304" pitchFamily="18" charset="0"/>
                  </a:rPr>
                  <a:t>量  化</a:t>
                </a:r>
              </a:p>
            </p:txBody>
          </p:sp>
        </p:grpSp>
        <p:sp>
          <p:nvSpPr>
            <p:cNvPr id="42003" name="AutoShape 26">
              <a:extLst>
                <a:ext uri="{FF2B5EF4-FFF2-40B4-BE49-F238E27FC236}">
                  <a16:creationId xmlns:a16="http://schemas.microsoft.com/office/drawing/2014/main" id="{BC164C5C-AAF3-4917-A0BD-83BA188EB668}"/>
                </a:ext>
              </a:extLst>
            </p:cNvPr>
            <p:cNvSpPr>
              <a:spLocks noChangeArrowheads="1"/>
            </p:cNvSpPr>
            <p:nvPr/>
          </p:nvSpPr>
          <p:spPr bwMode="auto">
            <a:xfrm>
              <a:off x="2200" y="3368"/>
              <a:ext cx="1814" cy="590"/>
            </a:xfrm>
            <a:prstGeom prst="wedgeRoundRectCallout">
              <a:avLst>
                <a:gd name="adj1" fmla="val 2204"/>
                <a:gd name="adj2" fmla="val 46611"/>
                <a:gd name="adj3" fmla="val 16667"/>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0" rIns="18000" bIns="0"/>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zh-CN" altLang="en-US" sz="1800">
                  <a:solidFill>
                    <a:srgbClr val="0000FF"/>
                  </a:solidFill>
                </a:rPr>
                <a:t>量化是把每个样本从模拟量转换成为数字量</a:t>
              </a:r>
              <a:r>
                <a:rPr lang="en-US" altLang="zh-CN" sz="1800">
                  <a:solidFill>
                    <a:srgbClr val="0000FF"/>
                  </a:solidFill>
                </a:rPr>
                <a:t>(8</a:t>
              </a:r>
              <a:r>
                <a:rPr lang="zh-CN" altLang="en-US" sz="1800">
                  <a:solidFill>
                    <a:srgbClr val="0000FF"/>
                  </a:solidFill>
                </a:rPr>
                <a:t>位或</a:t>
              </a:r>
              <a:r>
                <a:rPr lang="en-US" altLang="zh-CN" sz="1800">
                  <a:solidFill>
                    <a:srgbClr val="0000FF"/>
                  </a:solidFill>
                </a:rPr>
                <a:t>16</a:t>
              </a:r>
              <a:r>
                <a:rPr lang="zh-CN" altLang="en-US" sz="1800">
                  <a:solidFill>
                    <a:srgbClr val="0000FF"/>
                  </a:solidFill>
                </a:rPr>
                <a:t>位整数表示</a:t>
              </a:r>
              <a:r>
                <a:rPr lang="en-US" altLang="zh-CN" sz="1800">
                  <a:solidFill>
                    <a:srgbClr val="0000FF"/>
                  </a:solidFill>
                </a:rPr>
                <a:t>)</a:t>
              </a:r>
            </a:p>
          </p:txBody>
        </p:sp>
      </p:grpSp>
      <p:grpSp>
        <p:nvGrpSpPr>
          <p:cNvPr id="251931" name="Group 27">
            <a:extLst>
              <a:ext uri="{FF2B5EF4-FFF2-40B4-BE49-F238E27FC236}">
                <a16:creationId xmlns:a16="http://schemas.microsoft.com/office/drawing/2014/main" id="{4F562DF5-1D10-41F9-91C5-AE85D6BB958A}"/>
              </a:ext>
            </a:extLst>
          </p:cNvPr>
          <p:cNvGrpSpPr>
            <a:grpSpLocks/>
          </p:cNvGrpSpPr>
          <p:nvPr/>
        </p:nvGrpSpPr>
        <p:grpSpPr bwMode="auto">
          <a:xfrm>
            <a:off x="7950200" y="4114801"/>
            <a:ext cx="2717800" cy="2168525"/>
            <a:chOff x="4048" y="2592"/>
            <a:chExt cx="1712" cy="1366"/>
          </a:xfrm>
        </p:grpSpPr>
        <p:grpSp>
          <p:nvGrpSpPr>
            <p:cNvPr id="41994" name="Group 28">
              <a:extLst>
                <a:ext uri="{FF2B5EF4-FFF2-40B4-BE49-F238E27FC236}">
                  <a16:creationId xmlns:a16="http://schemas.microsoft.com/office/drawing/2014/main" id="{0D9EBDC6-8DBC-442C-8FC3-18A05D4FFEF1}"/>
                </a:ext>
              </a:extLst>
            </p:cNvPr>
            <p:cNvGrpSpPr>
              <a:grpSpLocks/>
            </p:cNvGrpSpPr>
            <p:nvPr/>
          </p:nvGrpSpPr>
          <p:grpSpPr bwMode="auto">
            <a:xfrm>
              <a:off x="4048" y="2592"/>
              <a:ext cx="1712" cy="651"/>
              <a:chOff x="4056" y="2900"/>
              <a:chExt cx="1704" cy="651"/>
            </a:xfrm>
          </p:grpSpPr>
          <p:sp>
            <p:nvSpPr>
              <p:cNvPr id="41996" name="Rectangle 29">
                <a:extLst>
                  <a:ext uri="{FF2B5EF4-FFF2-40B4-BE49-F238E27FC236}">
                    <a16:creationId xmlns:a16="http://schemas.microsoft.com/office/drawing/2014/main" id="{3A1C311C-8201-4B31-95B0-887C0DA15A34}"/>
                  </a:ext>
                </a:extLst>
              </p:cNvPr>
              <p:cNvSpPr>
                <a:spLocks noChangeArrowheads="1"/>
              </p:cNvSpPr>
              <p:nvPr/>
            </p:nvSpPr>
            <p:spPr bwMode="auto">
              <a:xfrm>
                <a:off x="4059" y="3172"/>
                <a:ext cx="1701" cy="213"/>
              </a:xfrm>
              <a:prstGeom prst="rect">
                <a:avLst/>
              </a:prstGeom>
              <a:solidFill>
                <a:schemeClr val="bg1"/>
              </a:solidFill>
              <a:ln>
                <a:noFill/>
              </a:ln>
              <a:effectLst/>
              <a:extLs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600" b="0">
                  <a:solidFill>
                    <a:srgbClr val="000000"/>
                  </a:solidFill>
                </a:endParaRPr>
              </a:p>
            </p:txBody>
          </p:sp>
          <p:sp>
            <p:nvSpPr>
              <p:cNvPr id="41997" name="Text Box 30">
                <a:extLst>
                  <a:ext uri="{FF2B5EF4-FFF2-40B4-BE49-F238E27FC236}">
                    <a16:creationId xmlns:a16="http://schemas.microsoft.com/office/drawing/2014/main" id="{685A7243-0226-40F8-8688-A6843E605A6F}"/>
                  </a:ext>
                </a:extLst>
              </p:cNvPr>
              <p:cNvSpPr txBox="1">
                <a:spLocks noChangeArrowheads="1"/>
              </p:cNvSpPr>
              <p:nvPr/>
            </p:nvSpPr>
            <p:spPr bwMode="auto">
              <a:xfrm>
                <a:off x="5202" y="2911"/>
                <a:ext cx="404" cy="404"/>
              </a:xfrm>
              <a:prstGeom prst="rect">
                <a:avLst/>
              </a:prstGeom>
              <a:solidFill>
                <a:schemeClr val="bg1"/>
              </a:solidFill>
              <a:ln>
                <a:noFill/>
              </a:ln>
              <a:effectLst/>
              <a:extLst>
                <a:ext uri="{91240B29-F687-4F45-9708-019B960494DF}">
                  <a14:hiddenLine xmlns:a14="http://schemas.microsoft.com/office/drawing/2010/main" w="12699">
                    <a:solidFill>
                      <a:srgbClr val="FF00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a:spcBef>
                    <a:spcPct val="50000"/>
                  </a:spcBef>
                  <a:buClrTx/>
                  <a:buFontTx/>
                  <a:buNone/>
                </a:pPr>
                <a:r>
                  <a:rPr kumimoji="1" lang="zh-CN" altLang="en-US" sz="1800">
                    <a:solidFill>
                      <a:srgbClr val="330033"/>
                    </a:solidFill>
                    <a:latin typeface="Times New Roman" panose="02020603050405020304" pitchFamily="18" charset="0"/>
                  </a:rPr>
                  <a:t>数字声音</a:t>
                </a:r>
              </a:p>
            </p:txBody>
          </p:sp>
          <p:sp>
            <p:nvSpPr>
              <p:cNvPr id="41998" name="AutoShape 31">
                <a:extLst>
                  <a:ext uri="{FF2B5EF4-FFF2-40B4-BE49-F238E27FC236}">
                    <a16:creationId xmlns:a16="http://schemas.microsoft.com/office/drawing/2014/main" id="{565BE331-552E-4791-A4A9-8EE47EE9BA11}"/>
                  </a:ext>
                </a:extLst>
              </p:cNvPr>
              <p:cNvSpPr>
                <a:spLocks noChangeArrowheads="1"/>
              </p:cNvSpPr>
              <p:nvPr/>
            </p:nvSpPr>
            <p:spPr bwMode="auto">
              <a:xfrm>
                <a:off x="4816" y="2900"/>
                <a:ext cx="416" cy="424"/>
              </a:xfrm>
              <a:prstGeom prst="rightArrow">
                <a:avLst>
                  <a:gd name="adj1" fmla="val 50000"/>
                  <a:gd name="adj2" fmla="val 76471"/>
                </a:avLst>
              </a:prstGeom>
              <a:solidFill>
                <a:schemeClr val="bg1"/>
              </a:solidFill>
              <a:ln w="12699">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600" b="0">
                  <a:solidFill>
                    <a:srgbClr val="000000"/>
                  </a:solidFill>
                </a:endParaRPr>
              </a:p>
            </p:txBody>
          </p:sp>
          <p:sp>
            <p:nvSpPr>
              <p:cNvPr id="41999" name="Text Box 32">
                <a:extLst>
                  <a:ext uri="{FF2B5EF4-FFF2-40B4-BE49-F238E27FC236}">
                    <a16:creationId xmlns:a16="http://schemas.microsoft.com/office/drawing/2014/main" id="{7EC1A525-FED1-4245-BC0E-0438E6B97BBF}"/>
                  </a:ext>
                </a:extLst>
              </p:cNvPr>
              <p:cNvSpPr txBox="1">
                <a:spLocks noChangeArrowheads="1"/>
              </p:cNvSpPr>
              <p:nvPr/>
            </p:nvSpPr>
            <p:spPr bwMode="auto">
              <a:xfrm>
                <a:off x="4656" y="3320"/>
                <a:ext cx="1064" cy="231"/>
              </a:xfrm>
              <a:prstGeom prst="rect">
                <a:avLst/>
              </a:prstGeom>
              <a:solidFill>
                <a:schemeClr val="bg1"/>
              </a:solidFill>
              <a:ln>
                <a:noFill/>
              </a:ln>
              <a:effectLst/>
              <a:extLs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kumimoji="1" lang="en-US" altLang="zh-CN" sz="1800" b="0">
                    <a:solidFill>
                      <a:srgbClr val="330033"/>
                    </a:solidFill>
                    <a:latin typeface="Times New Roman" panose="02020603050405020304" pitchFamily="18" charset="0"/>
                  </a:rPr>
                  <a:t>01100011001···</a:t>
                </a:r>
              </a:p>
            </p:txBody>
          </p:sp>
          <p:sp>
            <p:nvSpPr>
              <p:cNvPr id="42000" name="Rectangle 33">
                <a:extLst>
                  <a:ext uri="{FF2B5EF4-FFF2-40B4-BE49-F238E27FC236}">
                    <a16:creationId xmlns:a16="http://schemas.microsoft.com/office/drawing/2014/main" id="{873AA2B4-9597-41AE-9E38-0554CBD8D21B}"/>
                  </a:ext>
                </a:extLst>
              </p:cNvPr>
              <p:cNvSpPr>
                <a:spLocks noChangeArrowheads="1"/>
              </p:cNvSpPr>
              <p:nvPr/>
            </p:nvSpPr>
            <p:spPr bwMode="auto">
              <a:xfrm>
                <a:off x="4056" y="3005"/>
                <a:ext cx="116" cy="213"/>
              </a:xfrm>
              <a:prstGeom prst="rect">
                <a:avLst/>
              </a:prstGeom>
              <a:solidFill>
                <a:schemeClr val="bg1"/>
              </a:solidFill>
              <a:ln w="2857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600" b="0">
                  <a:solidFill>
                    <a:srgbClr val="000000"/>
                  </a:solidFill>
                </a:endParaRPr>
              </a:p>
            </p:txBody>
          </p:sp>
          <p:sp>
            <p:nvSpPr>
              <p:cNvPr id="42001" name="Text Box 34">
                <a:extLst>
                  <a:ext uri="{FF2B5EF4-FFF2-40B4-BE49-F238E27FC236}">
                    <a16:creationId xmlns:a16="http://schemas.microsoft.com/office/drawing/2014/main" id="{73EA268A-FD88-4E49-BE60-A5C3853F0268}"/>
                  </a:ext>
                </a:extLst>
              </p:cNvPr>
              <p:cNvSpPr txBox="1">
                <a:spLocks noChangeArrowheads="1"/>
              </p:cNvSpPr>
              <p:nvPr/>
            </p:nvSpPr>
            <p:spPr bwMode="auto">
              <a:xfrm>
                <a:off x="4096" y="2968"/>
                <a:ext cx="680" cy="288"/>
              </a:xfrm>
              <a:prstGeom prst="rect">
                <a:avLst/>
              </a:prstGeom>
              <a:solidFill>
                <a:schemeClr val="bg1"/>
              </a:solidFill>
              <a:ln>
                <a:noFill/>
              </a:ln>
              <a:effectLst/>
              <a:extLs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r>
                  <a:rPr kumimoji="1" lang="zh-CN" altLang="en-US" sz="2400">
                    <a:solidFill>
                      <a:srgbClr val="990033"/>
                    </a:solidFill>
                    <a:latin typeface="Times New Roman" panose="02020603050405020304" pitchFamily="18" charset="0"/>
                  </a:rPr>
                  <a:t>编  码</a:t>
                </a:r>
              </a:p>
            </p:txBody>
          </p:sp>
        </p:grpSp>
        <p:sp>
          <p:nvSpPr>
            <p:cNvPr id="41995" name="AutoShape 35">
              <a:extLst>
                <a:ext uri="{FF2B5EF4-FFF2-40B4-BE49-F238E27FC236}">
                  <a16:creationId xmlns:a16="http://schemas.microsoft.com/office/drawing/2014/main" id="{EDCD6B22-FEB6-4A2F-AB05-7C759DA02A56}"/>
                </a:ext>
              </a:extLst>
            </p:cNvPr>
            <p:cNvSpPr>
              <a:spLocks noChangeArrowheads="1"/>
            </p:cNvSpPr>
            <p:nvPr/>
          </p:nvSpPr>
          <p:spPr bwMode="auto">
            <a:xfrm>
              <a:off x="4059" y="3368"/>
              <a:ext cx="1497" cy="590"/>
            </a:xfrm>
            <a:prstGeom prst="wedgeRoundRectCallout">
              <a:avLst>
                <a:gd name="adj1" fmla="val -8782"/>
                <a:gd name="adj2" fmla="val 48981"/>
                <a:gd name="adj3" fmla="val 16667"/>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0" rIns="18000" bIns="0"/>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zh-CN" altLang="en-US" sz="1800">
                  <a:solidFill>
                    <a:srgbClr val="0000FF"/>
                  </a:solidFill>
                </a:rPr>
                <a:t>将所有样本的二进制代码组织在一起，并进行数据压缩</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1910"/>
                                        </p:tgtEl>
                                        <p:attrNameLst>
                                          <p:attrName>style.visibility</p:attrName>
                                        </p:attrNameLst>
                                      </p:cBhvr>
                                      <p:to>
                                        <p:strVal val="visible"/>
                                      </p:to>
                                    </p:set>
                                    <p:animEffect transition="in" filter="blinds(horizontal)">
                                      <p:cBhvr>
                                        <p:cTn id="7" dur="500"/>
                                        <p:tgtEl>
                                          <p:spTgt spid="2519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51911"/>
                                        </p:tgtEl>
                                        <p:attrNameLst>
                                          <p:attrName>style.visibility</p:attrName>
                                        </p:attrNameLst>
                                      </p:cBhvr>
                                      <p:to>
                                        <p:strVal val="visible"/>
                                      </p:to>
                                    </p:set>
                                    <p:animEffect transition="in" filter="blinds(horizontal)">
                                      <p:cBhvr>
                                        <p:cTn id="12" dur="500"/>
                                        <p:tgtEl>
                                          <p:spTgt spid="2519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51908"/>
                                        </p:tgtEl>
                                        <p:attrNameLst>
                                          <p:attrName>style.visibility</p:attrName>
                                        </p:attrNameLst>
                                      </p:cBhvr>
                                      <p:to>
                                        <p:strVal val="visible"/>
                                      </p:to>
                                    </p:set>
                                    <p:animEffect transition="in" filter="blinds(horizontal)">
                                      <p:cBhvr>
                                        <p:cTn id="17" dur="500"/>
                                        <p:tgtEl>
                                          <p:spTgt spid="25190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51923"/>
                                        </p:tgtEl>
                                        <p:attrNameLst>
                                          <p:attrName>style.visibility</p:attrName>
                                        </p:attrNameLst>
                                      </p:cBhvr>
                                      <p:to>
                                        <p:strVal val="visible"/>
                                      </p:to>
                                    </p:set>
                                    <p:animEffect transition="in" filter="blinds(horizontal)">
                                      <p:cBhvr>
                                        <p:cTn id="22" dur="500"/>
                                        <p:tgtEl>
                                          <p:spTgt spid="25192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51909"/>
                                        </p:tgtEl>
                                        <p:attrNameLst>
                                          <p:attrName>style.visibility</p:attrName>
                                        </p:attrNameLst>
                                      </p:cBhvr>
                                      <p:to>
                                        <p:strVal val="visible"/>
                                      </p:to>
                                    </p:set>
                                    <p:animEffect transition="in" filter="blinds(horizontal)">
                                      <p:cBhvr>
                                        <p:cTn id="27" dur="500"/>
                                        <p:tgtEl>
                                          <p:spTgt spid="25190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251931"/>
                                        </p:tgtEl>
                                        <p:attrNameLst>
                                          <p:attrName>style.visibility</p:attrName>
                                        </p:attrNameLst>
                                      </p:cBhvr>
                                      <p:to>
                                        <p:strVal val="visible"/>
                                      </p:to>
                                    </p:set>
                                    <p:animEffect transition="in" filter="blinds(horizontal)">
                                      <p:cBhvr>
                                        <p:cTn id="32" dur="500"/>
                                        <p:tgtEl>
                                          <p:spTgt spid="2519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8" grpId="0"/>
      <p:bldP spid="251909" grpId="0"/>
      <p:bldP spid="251910" grpId="0"/>
    </p:bld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03C15C29-1EBB-4115-96D8-5AE0A5C0818A}"/>
              </a:ext>
            </a:extLst>
          </p:cNvPr>
          <p:cNvSpPr>
            <a:spLocks noGrp="1" noChangeArrowheads="1"/>
          </p:cNvSpPr>
          <p:nvPr>
            <p:ph type="title"/>
          </p:nvPr>
        </p:nvSpPr>
        <p:spPr>
          <a:xfrm>
            <a:off x="2178845" y="125737"/>
            <a:ext cx="8058150" cy="781050"/>
          </a:xfrm>
        </p:spPr>
        <p:txBody>
          <a:bodyPr/>
          <a:lstStyle/>
          <a:p>
            <a:pPr eaLnBrk="1" hangingPunct="1"/>
            <a:r>
              <a:rPr lang="zh-CN" altLang="en-US" dirty="0"/>
              <a:t>数字波形声音的获取设备</a:t>
            </a:r>
          </a:p>
        </p:txBody>
      </p:sp>
      <p:sp>
        <p:nvSpPr>
          <p:cNvPr id="43011" name="Rectangle 3">
            <a:extLst>
              <a:ext uri="{FF2B5EF4-FFF2-40B4-BE49-F238E27FC236}">
                <a16:creationId xmlns:a16="http://schemas.microsoft.com/office/drawing/2014/main" id="{86EB8402-E70D-406C-AD19-0B43309914DC}"/>
              </a:ext>
            </a:extLst>
          </p:cNvPr>
          <p:cNvSpPr>
            <a:spLocks noGrp="1" noChangeArrowheads="1"/>
          </p:cNvSpPr>
          <p:nvPr>
            <p:ph type="body" idx="1"/>
          </p:nvPr>
        </p:nvSpPr>
        <p:spPr>
          <a:xfrm>
            <a:off x="2101851" y="1266826"/>
            <a:ext cx="8385175" cy="722313"/>
          </a:xfrm>
        </p:spPr>
        <p:txBody>
          <a:bodyPr/>
          <a:lstStyle/>
          <a:p>
            <a:pPr eaLnBrk="1" hangingPunct="1"/>
            <a:r>
              <a:rPr lang="zh-CN" altLang="en-US" sz="3200"/>
              <a:t>声音的联机获取设备</a:t>
            </a:r>
            <a:r>
              <a:rPr lang="en-US" altLang="zh-CN" sz="3200"/>
              <a:t>(</a:t>
            </a:r>
            <a:r>
              <a:rPr lang="zh-CN" altLang="en-US" sz="3200"/>
              <a:t>声卡</a:t>
            </a:r>
            <a:r>
              <a:rPr lang="en-US" altLang="zh-CN" sz="3200"/>
              <a:t>)</a:t>
            </a:r>
          </a:p>
        </p:txBody>
      </p:sp>
      <p:sp>
        <p:nvSpPr>
          <p:cNvPr id="253956" name="AutoShape 4">
            <a:extLst>
              <a:ext uri="{FF2B5EF4-FFF2-40B4-BE49-F238E27FC236}">
                <a16:creationId xmlns:a16="http://schemas.microsoft.com/office/drawing/2014/main" id="{423D417B-2A82-4754-ACF9-3058AD0496E4}"/>
              </a:ext>
            </a:extLst>
          </p:cNvPr>
          <p:cNvSpPr>
            <a:spLocks noChangeArrowheads="1"/>
          </p:cNvSpPr>
          <p:nvPr/>
        </p:nvSpPr>
        <p:spPr bwMode="auto">
          <a:xfrm>
            <a:off x="2424113" y="2060575"/>
            <a:ext cx="1625600" cy="901700"/>
          </a:xfrm>
          <a:prstGeom prst="wedgeRoundRectCallout">
            <a:avLst>
              <a:gd name="adj1" fmla="val 45801"/>
              <a:gd name="adj2" fmla="val 135037"/>
              <a:gd name="adj3" fmla="val 16667"/>
            </a:avLst>
          </a:prstGeom>
          <a:noFill/>
          <a:ln w="12699">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kumimoji="1" lang="zh-CN" altLang="en-US" sz="2400">
                <a:solidFill>
                  <a:srgbClr val="0000FF"/>
                </a:solidFill>
              </a:rPr>
              <a:t>声波转换为电信号</a:t>
            </a:r>
          </a:p>
        </p:txBody>
      </p:sp>
      <p:sp>
        <p:nvSpPr>
          <p:cNvPr id="253957" name="Rectangle 5">
            <a:extLst>
              <a:ext uri="{FF2B5EF4-FFF2-40B4-BE49-F238E27FC236}">
                <a16:creationId xmlns:a16="http://schemas.microsoft.com/office/drawing/2014/main" id="{D785CE2F-0FF3-43E0-9B57-A44450C9DED3}"/>
              </a:ext>
            </a:extLst>
          </p:cNvPr>
          <p:cNvSpPr>
            <a:spLocks noChangeArrowheads="1"/>
          </p:cNvSpPr>
          <p:nvPr/>
        </p:nvSpPr>
        <p:spPr bwMode="auto">
          <a:xfrm>
            <a:off x="1839913" y="5027613"/>
            <a:ext cx="8208962" cy="71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buClr>
                <a:srgbClr val="CCFF33"/>
              </a:buClr>
              <a:buSzPct val="70000"/>
            </a:pPr>
            <a:r>
              <a:rPr kumimoji="1" lang="zh-CN" altLang="en-US" sz="3200">
                <a:solidFill>
                  <a:srgbClr val="000000"/>
                </a:solidFill>
              </a:rPr>
              <a:t>声音的脱机获取设备：数码录音笔</a:t>
            </a:r>
          </a:p>
        </p:txBody>
      </p:sp>
      <p:pic>
        <p:nvPicPr>
          <p:cNvPr id="253958" name="Picture 6" descr="dsrw-s208">
            <a:extLst>
              <a:ext uri="{FF2B5EF4-FFF2-40B4-BE49-F238E27FC236}">
                <a16:creationId xmlns:a16="http://schemas.microsoft.com/office/drawing/2014/main" id="{AA859B15-FFCB-4666-8572-9457C9013C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8388" y="4581526"/>
            <a:ext cx="685800"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3015" name="Group 7">
            <a:extLst>
              <a:ext uri="{FF2B5EF4-FFF2-40B4-BE49-F238E27FC236}">
                <a16:creationId xmlns:a16="http://schemas.microsoft.com/office/drawing/2014/main" id="{7989C668-2A5A-4880-8FDF-A37AA79F1F5F}"/>
              </a:ext>
            </a:extLst>
          </p:cNvPr>
          <p:cNvGrpSpPr>
            <a:grpSpLocks/>
          </p:cNvGrpSpPr>
          <p:nvPr/>
        </p:nvGrpSpPr>
        <p:grpSpPr bwMode="auto">
          <a:xfrm>
            <a:off x="2068513" y="2420939"/>
            <a:ext cx="8275638" cy="2344737"/>
            <a:chOff x="343" y="1525"/>
            <a:chExt cx="5213" cy="1477"/>
          </a:xfrm>
        </p:grpSpPr>
        <p:sp>
          <p:nvSpPr>
            <p:cNvPr id="43017" name="Text Box 8">
              <a:extLst>
                <a:ext uri="{FF2B5EF4-FFF2-40B4-BE49-F238E27FC236}">
                  <a16:creationId xmlns:a16="http://schemas.microsoft.com/office/drawing/2014/main" id="{F8E6D191-6896-48D9-BEB5-0ADBEAD69D1A}"/>
                </a:ext>
              </a:extLst>
            </p:cNvPr>
            <p:cNvSpPr txBox="1">
              <a:spLocks noChangeArrowheads="1"/>
            </p:cNvSpPr>
            <p:nvPr/>
          </p:nvSpPr>
          <p:spPr bwMode="auto">
            <a:xfrm>
              <a:off x="1006" y="2282"/>
              <a:ext cx="1742" cy="490"/>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spcBef>
                  <a:spcPct val="50000"/>
                </a:spcBef>
                <a:buClrTx/>
                <a:buFontTx/>
                <a:buNone/>
              </a:pPr>
              <a:r>
                <a:rPr kumimoji="1" lang="zh-CN" altLang="en-US" sz="2400">
                  <a:solidFill>
                    <a:srgbClr val="000000"/>
                  </a:solidFill>
                </a:rPr>
                <a:t>麦克风</a:t>
              </a:r>
            </a:p>
            <a:p>
              <a:pPr algn="ctr" eaLnBrk="1" hangingPunct="1">
                <a:lnSpc>
                  <a:spcPct val="50000"/>
                </a:lnSpc>
                <a:spcBef>
                  <a:spcPct val="50000"/>
                </a:spcBef>
                <a:buClrTx/>
                <a:buFontTx/>
                <a:buNone/>
              </a:pPr>
              <a:r>
                <a:rPr kumimoji="1" lang="zh-CN" altLang="en-US" sz="2400">
                  <a:solidFill>
                    <a:srgbClr val="000000"/>
                  </a:solidFill>
                </a:rPr>
                <a:t>（</a:t>
              </a:r>
              <a:r>
                <a:rPr kumimoji="1" lang="en-US" altLang="zh-CN" sz="2400">
                  <a:solidFill>
                    <a:srgbClr val="000000"/>
                  </a:solidFill>
                </a:rPr>
                <a:t>microphone</a:t>
              </a:r>
              <a:r>
                <a:rPr kumimoji="1" lang="zh-CN" altLang="en-US" sz="2400">
                  <a:solidFill>
                    <a:srgbClr val="000000"/>
                  </a:solidFill>
                </a:rPr>
                <a:t>）</a:t>
              </a:r>
            </a:p>
          </p:txBody>
        </p:sp>
        <p:sp>
          <p:nvSpPr>
            <p:cNvPr id="43018" name="Text Box 9">
              <a:extLst>
                <a:ext uri="{FF2B5EF4-FFF2-40B4-BE49-F238E27FC236}">
                  <a16:creationId xmlns:a16="http://schemas.microsoft.com/office/drawing/2014/main" id="{91103FF2-4699-4581-BC75-204E691F520A}"/>
                </a:ext>
              </a:extLst>
            </p:cNvPr>
            <p:cNvSpPr txBox="1">
              <a:spLocks noChangeArrowheads="1"/>
            </p:cNvSpPr>
            <p:nvPr/>
          </p:nvSpPr>
          <p:spPr bwMode="auto">
            <a:xfrm>
              <a:off x="3161" y="2282"/>
              <a:ext cx="1767" cy="490"/>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spcBef>
                  <a:spcPct val="50000"/>
                </a:spcBef>
                <a:buClrTx/>
                <a:buFontTx/>
                <a:buNone/>
              </a:pPr>
              <a:r>
                <a:rPr kumimoji="1" lang="zh-CN" altLang="en-US" sz="2400">
                  <a:solidFill>
                    <a:srgbClr val="000000"/>
                  </a:solidFill>
                </a:rPr>
                <a:t>声音卡</a:t>
              </a:r>
            </a:p>
            <a:p>
              <a:pPr algn="ctr" eaLnBrk="1" hangingPunct="1">
                <a:lnSpc>
                  <a:spcPct val="50000"/>
                </a:lnSpc>
                <a:spcBef>
                  <a:spcPct val="50000"/>
                </a:spcBef>
                <a:buClrTx/>
                <a:buFontTx/>
                <a:buNone/>
              </a:pPr>
              <a:r>
                <a:rPr kumimoji="1" lang="zh-CN" altLang="en-US" sz="2400">
                  <a:solidFill>
                    <a:srgbClr val="000000"/>
                  </a:solidFill>
                </a:rPr>
                <a:t>（</a:t>
              </a:r>
              <a:r>
                <a:rPr kumimoji="1" lang="en-US" altLang="zh-CN" sz="2400">
                  <a:solidFill>
                    <a:srgbClr val="000000"/>
                  </a:solidFill>
                </a:rPr>
                <a:t>sound card</a:t>
              </a:r>
              <a:r>
                <a:rPr kumimoji="1" lang="zh-CN" altLang="en-US" sz="2400">
                  <a:solidFill>
                    <a:srgbClr val="000000"/>
                  </a:solidFill>
                </a:rPr>
                <a:t>）</a:t>
              </a:r>
            </a:p>
          </p:txBody>
        </p:sp>
        <p:sp>
          <p:nvSpPr>
            <p:cNvPr id="43019" name="Line 10">
              <a:extLst>
                <a:ext uri="{FF2B5EF4-FFF2-40B4-BE49-F238E27FC236}">
                  <a16:creationId xmlns:a16="http://schemas.microsoft.com/office/drawing/2014/main" id="{7D8B4E1C-5E2D-41C6-96CD-E3AD4E282044}"/>
                </a:ext>
              </a:extLst>
            </p:cNvPr>
            <p:cNvSpPr>
              <a:spLocks noChangeShapeType="1"/>
            </p:cNvSpPr>
            <p:nvPr/>
          </p:nvSpPr>
          <p:spPr bwMode="auto">
            <a:xfrm>
              <a:off x="634" y="2562"/>
              <a:ext cx="355"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43020" name="Line 11">
              <a:extLst>
                <a:ext uri="{FF2B5EF4-FFF2-40B4-BE49-F238E27FC236}">
                  <a16:creationId xmlns:a16="http://schemas.microsoft.com/office/drawing/2014/main" id="{2D21E539-A797-4065-8F90-4A7F35537E2A}"/>
                </a:ext>
              </a:extLst>
            </p:cNvPr>
            <p:cNvSpPr>
              <a:spLocks noChangeShapeType="1"/>
            </p:cNvSpPr>
            <p:nvPr/>
          </p:nvSpPr>
          <p:spPr bwMode="auto">
            <a:xfrm>
              <a:off x="2748" y="2562"/>
              <a:ext cx="405"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3021" name="Line 12">
              <a:extLst>
                <a:ext uri="{FF2B5EF4-FFF2-40B4-BE49-F238E27FC236}">
                  <a16:creationId xmlns:a16="http://schemas.microsoft.com/office/drawing/2014/main" id="{BAC59D6D-CE15-401E-B006-2B1AFF5873DF}"/>
                </a:ext>
              </a:extLst>
            </p:cNvPr>
            <p:cNvSpPr>
              <a:spLocks noChangeShapeType="1"/>
            </p:cNvSpPr>
            <p:nvPr/>
          </p:nvSpPr>
          <p:spPr bwMode="auto">
            <a:xfrm>
              <a:off x="4928" y="2562"/>
              <a:ext cx="331"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3022" name="Text Box 13">
              <a:extLst>
                <a:ext uri="{FF2B5EF4-FFF2-40B4-BE49-F238E27FC236}">
                  <a16:creationId xmlns:a16="http://schemas.microsoft.com/office/drawing/2014/main" id="{3A19E337-176D-4760-B660-A9288F890EEF}"/>
                </a:ext>
              </a:extLst>
            </p:cNvPr>
            <p:cNvSpPr txBox="1">
              <a:spLocks noChangeArrowheads="1"/>
            </p:cNvSpPr>
            <p:nvPr/>
          </p:nvSpPr>
          <p:spPr bwMode="auto">
            <a:xfrm>
              <a:off x="343" y="2114"/>
              <a:ext cx="349" cy="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kumimoji="1" lang="zh-CN" altLang="en-US" sz="2400">
                  <a:solidFill>
                    <a:srgbClr val="990033"/>
                  </a:solidFill>
                  <a:latin typeface="Times New Roman" panose="02020603050405020304" pitchFamily="18" charset="0"/>
                </a:rPr>
                <a:t>模拟声音</a:t>
              </a:r>
            </a:p>
          </p:txBody>
        </p:sp>
        <p:sp>
          <p:nvSpPr>
            <p:cNvPr id="43023" name="Text Box 14">
              <a:extLst>
                <a:ext uri="{FF2B5EF4-FFF2-40B4-BE49-F238E27FC236}">
                  <a16:creationId xmlns:a16="http://schemas.microsoft.com/office/drawing/2014/main" id="{2E1F0CD0-FF38-4111-92CA-D0E215C81A3A}"/>
                </a:ext>
              </a:extLst>
            </p:cNvPr>
            <p:cNvSpPr txBox="1">
              <a:spLocks noChangeArrowheads="1"/>
            </p:cNvSpPr>
            <p:nvPr/>
          </p:nvSpPr>
          <p:spPr bwMode="auto">
            <a:xfrm>
              <a:off x="5207" y="2098"/>
              <a:ext cx="349" cy="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kumimoji="1" lang="zh-CN" altLang="en-US" sz="2400">
                  <a:solidFill>
                    <a:srgbClr val="990033"/>
                  </a:solidFill>
                  <a:latin typeface="Times New Roman" panose="02020603050405020304" pitchFamily="18" charset="0"/>
                </a:rPr>
                <a:t>数字声音</a:t>
              </a:r>
            </a:p>
          </p:txBody>
        </p:sp>
        <p:pic>
          <p:nvPicPr>
            <p:cNvPr id="43024" name="Picture 15">
              <a:hlinkClick r:id="rId4"/>
              <a:extLst>
                <a:ext uri="{FF2B5EF4-FFF2-40B4-BE49-F238E27FC236}">
                  <a16:creationId xmlns:a16="http://schemas.microsoft.com/office/drawing/2014/main" id="{0AFCD9C4-F1C6-4B4F-AD7D-761DCE1DBD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7" y="1706"/>
              <a:ext cx="492" cy="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5" name="Picture 16" descr="soundcard1">
              <a:extLst>
                <a:ext uri="{FF2B5EF4-FFF2-40B4-BE49-F238E27FC236}">
                  <a16:creationId xmlns:a16="http://schemas.microsoft.com/office/drawing/2014/main" id="{F19AF48F-F625-427A-8688-42AC4B443F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3847" t="3275" r="5043" b="17467"/>
            <a:stretch>
              <a:fillRect/>
            </a:stretch>
          </p:blipFill>
          <p:spPr bwMode="auto">
            <a:xfrm>
              <a:off x="3379" y="1525"/>
              <a:ext cx="1361" cy="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53969" name="AutoShape 17">
            <a:extLst>
              <a:ext uri="{FF2B5EF4-FFF2-40B4-BE49-F238E27FC236}">
                <a16:creationId xmlns:a16="http://schemas.microsoft.com/office/drawing/2014/main" id="{F4987C01-BD3C-4CD3-8530-CA6B6FA25A8B}"/>
              </a:ext>
            </a:extLst>
          </p:cNvPr>
          <p:cNvSpPr>
            <a:spLocks noChangeArrowheads="1"/>
          </p:cNvSpPr>
          <p:nvPr/>
        </p:nvSpPr>
        <p:spPr bwMode="auto">
          <a:xfrm>
            <a:off x="5159375" y="2133600"/>
            <a:ext cx="1441450" cy="901700"/>
          </a:xfrm>
          <a:prstGeom prst="wedgeRoundRectCallout">
            <a:avLst>
              <a:gd name="adj1" fmla="val 108810"/>
              <a:gd name="adj2" fmla="val 141023"/>
              <a:gd name="adj3" fmla="val 16667"/>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0" rIns="18000" bIns="0"/>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10000"/>
              </a:lnSpc>
              <a:buClr>
                <a:srgbClr val="CCFF33"/>
              </a:buClr>
              <a:buSzPct val="70000"/>
              <a:buFont typeface="Wingdings" panose="05000000000000000000" pitchFamily="2" charset="2"/>
              <a:buNone/>
            </a:pPr>
            <a:r>
              <a:rPr kumimoji="1" lang="zh-CN" altLang="en-US" sz="2300">
                <a:solidFill>
                  <a:srgbClr val="0000FF"/>
                </a:solidFill>
              </a:rPr>
              <a:t>取样、量化和编码</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3956"/>
                                        </p:tgtEl>
                                        <p:attrNameLst>
                                          <p:attrName>style.visibility</p:attrName>
                                        </p:attrNameLst>
                                      </p:cBhvr>
                                      <p:to>
                                        <p:strVal val="visible"/>
                                      </p:to>
                                    </p:set>
                                    <p:animEffect transition="in" filter="blinds(horizontal)">
                                      <p:cBhvr>
                                        <p:cTn id="7" dur="500"/>
                                        <p:tgtEl>
                                          <p:spTgt spid="25395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53969"/>
                                        </p:tgtEl>
                                        <p:attrNameLst>
                                          <p:attrName>style.visibility</p:attrName>
                                        </p:attrNameLst>
                                      </p:cBhvr>
                                      <p:to>
                                        <p:strVal val="visible"/>
                                      </p:to>
                                    </p:set>
                                    <p:animEffect transition="in" filter="blinds(horizontal)">
                                      <p:cBhvr>
                                        <p:cTn id="12" dur="500"/>
                                        <p:tgtEl>
                                          <p:spTgt spid="25396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53957">
                                            <p:txEl>
                                              <p:pRg st="0" end="0"/>
                                            </p:txEl>
                                          </p:spTgt>
                                        </p:tgtEl>
                                        <p:attrNameLst>
                                          <p:attrName>style.visibility</p:attrName>
                                        </p:attrNameLst>
                                      </p:cBhvr>
                                      <p:to>
                                        <p:strVal val="visible"/>
                                      </p:to>
                                    </p:set>
                                    <p:anim calcmode="lin" valueType="num">
                                      <p:cBhvr additive="base">
                                        <p:cTn id="17" dur="500" fill="hold"/>
                                        <p:tgtEl>
                                          <p:spTgt spid="253957">
                                            <p:txEl>
                                              <p:pRg st="0" end="0"/>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53957">
                                            <p:txEl>
                                              <p:pRg st="0" end="0"/>
                                            </p:txEl>
                                          </p:spTgt>
                                        </p:tgtEl>
                                        <p:attrNameLst>
                                          <p:attrName>ppt_y</p:attrName>
                                        </p:attrNameLst>
                                      </p:cBhvr>
                                      <p:tavLst>
                                        <p:tav tm="0">
                                          <p:val>
                                            <p:strVal val="#ppt_y"/>
                                          </p:val>
                                        </p:tav>
                                        <p:tav tm="100000">
                                          <p:val>
                                            <p:strVal val="#ppt_y"/>
                                          </p:val>
                                        </p:tav>
                                      </p:tavLst>
                                    </p:anim>
                                  </p:childTnLst>
                                </p:cTn>
                              </p:par>
                              <p:par>
                                <p:cTn id="19" presetID="3" presetClass="entr" presetSubtype="10" fill="hold" nodeType="withEffect">
                                  <p:stCondLst>
                                    <p:cond delay="0"/>
                                  </p:stCondLst>
                                  <p:childTnLst>
                                    <p:set>
                                      <p:cBhvr>
                                        <p:cTn id="20" dur="1" fill="hold">
                                          <p:stCondLst>
                                            <p:cond delay="0"/>
                                          </p:stCondLst>
                                        </p:cTn>
                                        <p:tgtEl>
                                          <p:spTgt spid="253958"/>
                                        </p:tgtEl>
                                        <p:attrNameLst>
                                          <p:attrName>style.visibility</p:attrName>
                                        </p:attrNameLst>
                                      </p:cBhvr>
                                      <p:to>
                                        <p:strVal val="visible"/>
                                      </p:to>
                                    </p:set>
                                    <p:animEffect transition="in" filter="blinds(horizontal)">
                                      <p:cBhvr>
                                        <p:cTn id="21" dur="500"/>
                                        <p:tgtEl>
                                          <p:spTgt spid="2539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56" grpId="0" animBg="1"/>
      <p:bldP spid="253957" grpId="0" build="p" autoUpdateAnimBg="0"/>
      <p:bldP spid="253969"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0F412E5E-85CA-406A-B40E-68FCD7691098}"/>
              </a:ext>
            </a:extLst>
          </p:cNvPr>
          <p:cNvSpPr>
            <a:spLocks noGrp="1" noChangeArrowheads="1"/>
          </p:cNvSpPr>
          <p:nvPr>
            <p:ph type="title"/>
          </p:nvPr>
        </p:nvSpPr>
        <p:spPr/>
        <p:txBody>
          <a:bodyPr/>
          <a:lstStyle/>
          <a:p>
            <a:pPr eaLnBrk="1" hangingPunct="1"/>
            <a:r>
              <a:rPr lang="zh-CN" altLang="en-US"/>
              <a:t>声音的重建与播放</a:t>
            </a:r>
          </a:p>
        </p:txBody>
      </p:sp>
      <p:sp>
        <p:nvSpPr>
          <p:cNvPr id="256003" name="Rectangle 3">
            <a:extLst>
              <a:ext uri="{FF2B5EF4-FFF2-40B4-BE49-F238E27FC236}">
                <a16:creationId xmlns:a16="http://schemas.microsoft.com/office/drawing/2014/main" id="{C5DE80F0-A6A2-4AB9-AF48-D62B8E429ECF}"/>
              </a:ext>
            </a:extLst>
          </p:cNvPr>
          <p:cNvSpPr>
            <a:spLocks noGrp="1" noChangeArrowheads="1"/>
          </p:cNvSpPr>
          <p:nvPr>
            <p:ph type="body" idx="1"/>
          </p:nvPr>
        </p:nvSpPr>
        <p:spPr>
          <a:xfrm>
            <a:off x="2101851" y="1266825"/>
            <a:ext cx="8385175" cy="1441450"/>
          </a:xfrm>
        </p:spPr>
        <p:txBody>
          <a:bodyPr/>
          <a:lstStyle/>
          <a:p>
            <a:pPr eaLnBrk="1" hangingPunct="1">
              <a:lnSpc>
                <a:spcPct val="110000"/>
              </a:lnSpc>
            </a:pPr>
            <a:r>
              <a:rPr lang="zh-CN" altLang="en-US" sz="2400"/>
              <a:t>计算机输出声音分为两步：</a:t>
            </a:r>
          </a:p>
          <a:p>
            <a:pPr lvl="1" eaLnBrk="1" hangingPunct="1">
              <a:lnSpc>
                <a:spcPct val="110000"/>
              </a:lnSpc>
              <a:buFont typeface="Wingdings" panose="05000000000000000000" pitchFamily="2" charset="2"/>
              <a:buNone/>
            </a:pPr>
            <a:r>
              <a:rPr lang="en-US" altLang="zh-CN" sz="2200"/>
              <a:t>1  </a:t>
            </a:r>
            <a:r>
              <a:rPr lang="zh-CN" altLang="en-US" sz="2200"/>
              <a:t>声音的重建：把声音从数字形式转换成模拟信号形式，由声卡完成</a:t>
            </a:r>
          </a:p>
        </p:txBody>
      </p:sp>
      <p:sp>
        <p:nvSpPr>
          <p:cNvPr id="256004" name="Rectangle 4">
            <a:extLst>
              <a:ext uri="{FF2B5EF4-FFF2-40B4-BE49-F238E27FC236}">
                <a16:creationId xmlns:a16="http://schemas.microsoft.com/office/drawing/2014/main" id="{C45037D0-817D-47E3-84CE-DF0EA8BB7EBC}"/>
              </a:ext>
            </a:extLst>
          </p:cNvPr>
          <p:cNvSpPr>
            <a:spLocks noChangeArrowheads="1"/>
          </p:cNvSpPr>
          <p:nvPr/>
        </p:nvSpPr>
        <p:spPr bwMode="auto">
          <a:xfrm>
            <a:off x="1992314" y="4868864"/>
            <a:ext cx="8423275" cy="158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343" tIns="45176" rIns="90343" bIns="45176"/>
          <a:lstStyle>
            <a:lvl1pPr marL="342900" indent="-342900"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1413" indent="-227013"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30188"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lvl="1" eaLnBrk="1" hangingPunct="1">
              <a:lnSpc>
                <a:spcPct val="90000"/>
              </a:lnSpc>
              <a:buClr>
                <a:srgbClr val="330033"/>
              </a:buClr>
              <a:buFont typeface="Wingdings" panose="05000000000000000000" pitchFamily="2" charset="2"/>
              <a:buNone/>
            </a:pPr>
            <a:r>
              <a:rPr lang="en-US" altLang="zh-CN" sz="2200">
                <a:solidFill>
                  <a:srgbClr val="000000"/>
                </a:solidFill>
              </a:rPr>
              <a:t>2  </a:t>
            </a:r>
            <a:r>
              <a:rPr lang="zh-CN" altLang="en-US" sz="2200">
                <a:solidFill>
                  <a:srgbClr val="000000"/>
                </a:solidFill>
              </a:rPr>
              <a:t>声音播放：将模拟声音信号经处理和放大后送到音箱</a:t>
            </a:r>
            <a:r>
              <a:rPr lang="en-US" altLang="zh-CN" sz="2200">
                <a:solidFill>
                  <a:srgbClr val="000000"/>
                </a:solidFill>
              </a:rPr>
              <a:t>(</a:t>
            </a:r>
            <a:r>
              <a:rPr lang="zh-CN" altLang="en-US" sz="2200">
                <a:solidFill>
                  <a:srgbClr val="000000"/>
                </a:solidFill>
              </a:rPr>
              <a:t>扬声器</a:t>
            </a:r>
            <a:r>
              <a:rPr lang="en-US" altLang="zh-CN" sz="2200">
                <a:solidFill>
                  <a:srgbClr val="000000"/>
                </a:solidFill>
              </a:rPr>
              <a:t>)</a:t>
            </a:r>
          </a:p>
          <a:p>
            <a:pPr eaLnBrk="1" hangingPunct="1">
              <a:lnSpc>
                <a:spcPct val="90000"/>
              </a:lnSpc>
              <a:buClr>
                <a:srgbClr val="330033"/>
              </a:buClr>
            </a:pPr>
            <a:r>
              <a:rPr lang="zh-CN" altLang="en-US" sz="2400">
                <a:solidFill>
                  <a:srgbClr val="000000"/>
                </a:solidFill>
              </a:rPr>
              <a:t>关于音箱：</a:t>
            </a:r>
          </a:p>
          <a:p>
            <a:pPr lvl="1" eaLnBrk="1" hangingPunct="1">
              <a:lnSpc>
                <a:spcPct val="90000"/>
              </a:lnSpc>
              <a:buClr>
                <a:srgbClr val="330033"/>
              </a:buClr>
            </a:pPr>
            <a:r>
              <a:rPr lang="zh-CN" altLang="en-US" sz="2200">
                <a:solidFill>
                  <a:srgbClr val="0000FF"/>
                </a:solidFill>
              </a:rPr>
              <a:t>普通音箱</a:t>
            </a:r>
            <a:r>
              <a:rPr lang="zh-CN" altLang="en-US" sz="2200">
                <a:solidFill>
                  <a:srgbClr val="000000"/>
                </a:solidFill>
              </a:rPr>
              <a:t>接收的是重建的模拟声音信号</a:t>
            </a:r>
          </a:p>
          <a:p>
            <a:pPr lvl="1" eaLnBrk="1" hangingPunct="1">
              <a:lnSpc>
                <a:spcPct val="90000"/>
              </a:lnSpc>
              <a:buClr>
                <a:srgbClr val="330033"/>
              </a:buClr>
            </a:pPr>
            <a:r>
              <a:rPr lang="zh-CN" altLang="en-US" sz="2200">
                <a:solidFill>
                  <a:srgbClr val="0000FF"/>
                </a:solidFill>
              </a:rPr>
              <a:t>数字音箱</a:t>
            </a:r>
            <a:r>
              <a:rPr lang="zh-CN" altLang="en-US" sz="2200">
                <a:solidFill>
                  <a:srgbClr val="000000"/>
                </a:solidFill>
              </a:rPr>
              <a:t>直接接收数字声音信号，失真更小 </a:t>
            </a:r>
          </a:p>
        </p:txBody>
      </p:sp>
      <p:grpSp>
        <p:nvGrpSpPr>
          <p:cNvPr id="256005" name="Group 5">
            <a:extLst>
              <a:ext uri="{FF2B5EF4-FFF2-40B4-BE49-F238E27FC236}">
                <a16:creationId xmlns:a16="http://schemas.microsoft.com/office/drawing/2014/main" id="{A4C918BF-12BB-46AE-A4A6-1269989B8F42}"/>
              </a:ext>
            </a:extLst>
          </p:cNvPr>
          <p:cNvGrpSpPr>
            <a:grpSpLocks/>
          </p:cNvGrpSpPr>
          <p:nvPr/>
        </p:nvGrpSpPr>
        <p:grpSpPr bwMode="auto">
          <a:xfrm>
            <a:off x="1919288" y="2636838"/>
            <a:ext cx="8424862" cy="2017712"/>
            <a:chOff x="249" y="1796"/>
            <a:chExt cx="5307" cy="1271"/>
          </a:xfrm>
        </p:grpSpPr>
        <p:pic>
          <p:nvPicPr>
            <p:cNvPr id="44039" name="Picture 6" descr="Unit2_QImage_Decoding">
              <a:extLst>
                <a:ext uri="{FF2B5EF4-FFF2-40B4-BE49-F238E27FC236}">
                  <a16:creationId xmlns:a16="http://schemas.microsoft.com/office/drawing/2014/main" id="{B4668182-3F01-46ED-9B3C-8EB4A47E2E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4" y="2130"/>
              <a:ext cx="544" cy="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0" name="Text Box 7">
              <a:extLst>
                <a:ext uri="{FF2B5EF4-FFF2-40B4-BE49-F238E27FC236}">
                  <a16:creationId xmlns:a16="http://schemas.microsoft.com/office/drawing/2014/main" id="{057AF279-87AB-4286-AC5A-37D98BA13FEE}"/>
                </a:ext>
              </a:extLst>
            </p:cNvPr>
            <p:cNvSpPr txBox="1">
              <a:spLocks noChangeArrowheads="1"/>
            </p:cNvSpPr>
            <p:nvPr/>
          </p:nvSpPr>
          <p:spPr bwMode="auto">
            <a:xfrm>
              <a:off x="4591" y="1796"/>
              <a:ext cx="965" cy="418"/>
            </a:xfrm>
            <a:prstGeom prst="rect">
              <a:avLst/>
            </a:prstGeom>
            <a:noFill/>
            <a:ln>
              <a:noFill/>
            </a:ln>
            <a:effectLst/>
            <a:extLst>
              <a:ext uri="{909E8E84-426E-40DD-AFC4-6F175D3DCCD1}">
                <a14:hiddenFill xmlns:a14="http://schemas.microsoft.com/office/drawing/2010/main">
                  <a:solidFill>
                    <a:srgbClr val="009900"/>
                  </a:solidFill>
                </a14:hiddenFill>
              </a:ext>
              <a:ext uri="{91240B29-F687-4F45-9708-019B960494DF}">
                <a14:hiddenLine xmlns:a14="http://schemas.microsoft.com/office/drawing/2010/main" w="12699">
                  <a:solidFill>
                    <a:srgbClr val="FF0033"/>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ClrTx/>
                <a:buFontTx/>
                <a:buNone/>
              </a:pPr>
              <a:r>
                <a:rPr kumimoji="1" lang="zh-CN" altLang="en-US" sz="2000">
                  <a:solidFill>
                    <a:srgbClr val="000000"/>
                  </a:solidFill>
                  <a:latin typeface="Times New Roman" panose="02020603050405020304" pitchFamily="18" charset="0"/>
                </a:rPr>
                <a:t>重建的模拟声音信号</a:t>
              </a:r>
              <a:endParaRPr kumimoji="1" lang="zh-CN" altLang="en-US" sz="4800">
                <a:solidFill>
                  <a:srgbClr val="000000"/>
                </a:solidFill>
                <a:latin typeface="Times New Roman" panose="02020603050405020304" pitchFamily="18" charset="0"/>
              </a:endParaRPr>
            </a:p>
          </p:txBody>
        </p:sp>
        <p:sp>
          <p:nvSpPr>
            <p:cNvPr id="44041" name="Text Box 8">
              <a:extLst>
                <a:ext uri="{FF2B5EF4-FFF2-40B4-BE49-F238E27FC236}">
                  <a16:creationId xmlns:a16="http://schemas.microsoft.com/office/drawing/2014/main" id="{74013EEC-3B45-4E82-B729-D68D2CF792EE}"/>
                </a:ext>
              </a:extLst>
            </p:cNvPr>
            <p:cNvSpPr txBox="1">
              <a:spLocks noChangeArrowheads="1"/>
            </p:cNvSpPr>
            <p:nvPr/>
          </p:nvSpPr>
          <p:spPr bwMode="auto">
            <a:xfrm>
              <a:off x="521" y="1796"/>
              <a:ext cx="577" cy="418"/>
            </a:xfrm>
            <a:prstGeom prst="rect">
              <a:avLst/>
            </a:prstGeom>
            <a:noFill/>
            <a:ln>
              <a:noFill/>
            </a:ln>
            <a:effectLst/>
            <a:extLst>
              <a:ext uri="{909E8E84-426E-40DD-AFC4-6F175D3DCCD1}">
                <a14:hiddenFill xmlns:a14="http://schemas.microsoft.com/office/drawing/2010/main">
                  <a:solidFill>
                    <a:srgbClr val="009900"/>
                  </a:solidFill>
                </a14:hiddenFill>
              </a:ext>
              <a:ext uri="{91240B29-F687-4F45-9708-019B960494DF}">
                <a14:hiddenLine xmlns:a14="http://schemas.microsoft.com/office/drawing/2010/main" w="12699">
                  <a:solidFill>
                    <a:srgbClr val="FF0033"/>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ClrTx/>
                <a:buFontTx/>
                <a:buNone/>
              </a:pPr>
              <a:r>
                <a:rPr kumimoji="1" lang="zh-CN" altLang="en-US" sz="2000">
                  <a:solidFill>
                    <a:srgbClr val="000000"/>
                  </a:solidFill>
                  <a:latin typeface="Times New Roman" panose="02020603050405020304" pitchFamily="18" charset="0"/>
                </a:rPr>
                <a:t>数字声音</a:t>
              </a:r>
              <a:endParaRPr kumimoji="1" lang="zh-CN" altLang="en-US" sz="4800">
                <a:solidFill>
                  <a:srgbClr val="000000"/>
                </a:solidFill>
                <a:latin typeface="Times New Roman" panose="02020603050405020304" pitchFamily="18" charset="0"/>
              </a:endParaRPr>
            </a:p>
          </p:txBody>
        </p:sp>
        <p:sp>
          <p:nvSpPr>
            <p:cNvPr id="44042" name="Text Box 9">
              <a:extLst>
                <a:ext uri="{FF2B5EF4-FFF2-40B4-BE49-F238E27FC236}">
                  <a16:creationId xmlns:a16="http://schemas.microsoft.com/office/drawing/2014/main" id="{3468A6C3-1440-43D2-9AC4-725A8F936BE7}"/>
                </a:ext>
              </a:extLst>
            </p:cNvPr>
            <p:cNvSpPr txBox="1">
              <a:spLocks noChangeArrowheads="1"/>
            </p:cNvSpPr>
            <p:nvPr/>
          </p:nvSpPr>
          <p:spPr bwMode="auto">
            <a:xfrm>
              <a:off x="249" y="2157"/>
              <a:ext cx="1328"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spcBef>
                  <a:spcPct val="0"/>
                </a:spcBef>
                <a:buClrTx/>
                <a:buFontTx/>
                <a:buNone/>
              </a:pPr>
              <a:r>
                <a:rPr kumimoji="1" lang="en-US" altLang="zh-CN" sz="2000">
                  <a:solidFill>
                    <a:srgbClr val="990033"/>
                  </a:solidFill>
                  <a:latin typeface="Times New Roman" panose="02020603050405020304" pitchFamily="18" charset="0"/>
                </a:rPr>
                <a:t>011010011101…</a:t>
              </a:r>
              <a:endParaRPr kumimoji="1" lang="en-US" altLang="zh-CN" sz="4800">
                <a:solidFill>
                  <a:srgbClr val="990033"/>
                </a:solidFill>
                <a:latin typeface="Times New Roman" panose="02020603050405020304" pitchFamily="18" charset="0"/>
              </a:endParaRPr>
            </a:p>
          </p:txBody>
        </p:sp>
        <p:sp>
          <p:nvSpPr>
            <p:cNvPr id="44043" name="Text Box 10">
              <a:extLst>
                <a:ext uri="{FF2B5EF4-FFF2-40B4-BE49-F238E27FC236}">
                  <a16:creationId xmlns:a16="http://schemas.microsoft.com/office/drawing/2014/main" id="{5CABEC17-E518-46E1-9673-29A0FB49DA72}"/>
                </a:ext>
              </a:extLst>
            </p:cNvPr>
            <p:cNvSpPr txBox="1">
              <a:spLocks noChangeArrowheads="1"/>
            </p:cNvSpPr>
            <p:nvPr/>
          </p:nvSpPr>
          <p:spPr bwMode="auto">
            <a:xfrm>
              <a:off x="3651" y="1872"/>
              <a:ext cx="657" cy="266"/>
            </a:xfrm>
            <a:prstGeom prst="rect">
              <a:avLst/>
            </a:prstGeom>
            <a:noFill/>
            <a:ln w="28575" algn="ctr">
              <a:solidFill>
                <a:srgbClr val="0000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106000"/>
                </a:lnSpc>
                <a:spcBef>
                  <a:spcPct val="0"/>
                </a:spcBef>
                <a:buClrTx/>
                <a:buFontTx/>
                <a:buNone/>
              </a:pPr>
              <a:r>
                <a:rPr kumimoji="1" lang="zh-CN" altLang="en-US" sz="2000">
                  <a:solidFill>
                    <a:srgbClr val="000000"/>
                  </a:solidFill>
                  <a:latin typeface="Times New Roman" panose="02020603050405020304" pitchFamily="18" charset="0"/>
                </a:rPr>
                <a:t>插 值</a:t>
              </a:r>
            </a:p>
          </p:txBody>
        </p:sp>
        <p:sp>
          <p:nvSpPr>
            <p:cNvPr id="44044" name="Text Box 11">
              <a:extLst>
                <a:ext uri="{FF2B5EF4-FFF2-40B4-BE49-F238E27FC236}">
                  <a16:creationId xmlns:a16="http://schemas.microsoft.com/office/drawing/2014/main" id="{D541A7E8-3ACA-432C-BCF2-BB594C3F37FB}"/>
                </a:ext>
              </a:extLst>
            </p:cNvPr>
            <p:cNvSpPr txBox="1">
              <a:spLocks noChangeArrowheads="1"/>
            </p:cNvSpPr>
            <p:nvPr/>
          </p:nvSpPr>
          <p:spPr bwMode="auto">
            <a:xfrm>
              <a:off x="2499" y="1854"/>
              <a:ext cx="798" cy="303"/>
            </a:xfrm>
            <a:prstGeom prst="rect">
              <a:avLst/>
            </a:prstGeom>
            <a:noFill/>
            <a:ln w="28575" algn="ctr">
              <a:solidFill>
                <a:srgbClr val="0000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106000"/>
                </a:lnSpc>
                <a:spcBef>
                  <a:spcPct val="0"/>
                </a:spcBef>
                <a:buClrTx/>
                <a:buFontTx/>
                <a:buNone/>
              </a:pPr>
              <a:r>
                <a:rPr kumimoji="1" lang="zh-CN" altLang="en-US" sz="2000">
                  <a:solidFill>
                    <a:srgbClr val="000000"/>
                  </a:solidFill>
                  <a:latin typeface="Times New Roman" panose="02020603050405020304" pitchFamily="18" charset="0"/>
                </a:rPr>
                <a:t>数模转换</a:t>
              </a:r>
            </a:p>
          </p:txBody>
        </p:sp>
        <p:sp>
          <p:nvSpPr>
            <p:cNvPr id="44045" name="Text Box 12">
              <a:extLst>
                <a:ext uri="{FF2B5EF4-FFF2-40B4-BE49-F238E27FC236}">
                  <a16:creationId xmlns:a16="http://schemas.microsoft.com/office/drawing/2014/main" id="{15399048-333E-40B7-B936-30015FF4A36E}"/>
                </a:ext>
              </a:extLst>
            </p:cNvPr>
            <p:cNvSpPr txBox="1">
              <a:spLocks noChangeArrowheads="1"/>
            </p:cNvSpPr>
            <p:nvPr/>
          </p:nvSpPr>
          <p:spPr bwMode="auto">
            <a:xfrm>
              <a:off x="1456" y="1872"/>
              <a:ext cx="680" cy="266"/>
            </a:xfrm>
            <a:prstGeom prst="rect">
              <a:avLst/>
            </a:prstGeom>
            <a:noFill/>
            <a:ln w="28575">
              <a:solidFill>
                <a:srgbClr val="0000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106000"/>
                </a:lnSpc>
                <a:spcBef>
                  <a:spcPct val="0"/>
                </a:spcBef>
                <a:buClrTx/>
                <a:buFontTx/>
                <a:buNone/>
              </a:pPr>
              <a:r>
                <a:rPr kumimoji="1" lang="zh-CN" altLang="en-US" sz="2000">
                  <a:solidFill>
                    <a:srgbClr val="000000"/>
                  </a:solidFill>
                  <a:latin typeface="Times New Roman" panose="02020603050405020304" pitchFamily="18" charset="0"/>
                </a:rPr>
                <a:t>解 码</a:t>
              </a:r>
              <a:endParaRPr kumimoji="1" lang="zh-CN" altLang="en-US" sz="4800">
                <a:solidFill>
                  <a:srgbClr val="000000"/>
                </a:solidFill>
                <a:latin typeface="Times New Roman" panose="02020603050405020304" pitchFamily="18" charset="0"/>
              </a:endParaRPr>
            </a:p>
          </p:txBody>
        </p:sp>
        <p:sp>
          <p:nvSpPr>
            <p:cNvPr id="44046" name="Line 13">
              <a:extLst>
                <a:ext uri="{FF2B5EF4-FFF2-40B4-BE49-F238E27FC236}">
                  <a16:creationId xmlns:a16="http://schemas.microsoft.com/office/drawing/2014/main" id="{10057A7D-8941-4423-AB81-3C9CA8BCE6F3}"/>
                </a:ext>
              </a:extLst>
            </p:cNvPr>
            <p:cNvSpPr>
              <a:spLocks noChangeShapeType="1"/>
            </p:cNvSpPr>
            <p:nvPr/>
          </p:nvSpPr>
          <p:spPr bwMode="auto">
            <a:xfrm>
              <a:off x="961" y="1997"/>
              <a:ext cx="495" cy="0"/>
            </a:xfrm>
            <a:prstGeom prst="line">
              <a:avLst/>
            </a:prstGeom>
            <a:noFill/>
            <a:ln w="28575">
              <a:solidFill>
                <a:srgbClr val="0000FF"/>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44047" name="Line 14">
              <a:extLst>
                <a:ext uri="{FF2B5EF4-FFF2-40B4-BE49-F238E27FC236}">
                  <a16:creationId xmlns:a16="http://schemas.microsoft.com/office/drawing/2014/main" id="{9C537DD4-5A15-48CB-A35D-597B726CFD92}"/>
                </a:ext>
              </a:extLst>
            </p:cNvPr>
            <p:cNvSpPr>
              <a:spLocks noChangeShapeType="1"/>
            </p:cNvSpPr>
            <p:nvPr/>
          </p:nvSpPr>
          <p:spPr bwMode="auto">
            <a:xfrm>
              <a:off x="2136" y="1997"/>
              <a:ext cx="353" cy="0"/>
            </a:xfrm>
            <a:prstGeom prst="line">
              <a:avLst/>
            </a:prstGeom>
            <a:noFill/>
            <a:ln w="28575">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048" name="Line 15">
              <a:extLst>
                <a:ext uri="{FF2B5EF4-FFF2-40B4-BE49-F238E27FC236}">
                  <a16:creationId xmlns:a16="http://schemas.microsoft.com/office/drawing/2014/main" id="{BC453D55-53F8-4A1C-9D3C-002CDEAE80FD}"/>
                </a:ext>
              </a:extLst>
            </p:cNvPr>
            <p:cNvSpPr>
              <a:spLocks noChangeShapeType="1"/>
            </p:cNvSpPr>
            <p:nvPr/>
          </p:nvSpPr>
          <p:spPr bwMode="auto">
            <a:xfrm>
              <a:off x="3297" y="1997"/>
              <a:ext cx="354" cy="0"/>
            </a:xfrm>
            <a:prstGeom prst="line">
              <a:avLst/>
            </a:prstGeom>
            <a:noFill/>
            <a:ln w="28575">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049" name="Line 16">
              <a:extLst>
                <a:ext uri="{FF2B5EF4-FFF2-40B4-BE49-F238E27FC236}">
                  <a16:creationId xmlns:a16="http://schemas.microsoft.com/office/drawing/2014/main" id="{5FDBCB46-DCE9-41A1-B822-1FAD0118DC41}"/>
                </a:ext>
              </a:extLst>
            </p:cNvPr>
            <p:cNvSpPr>
              <a:spLocks noChangeShapeType="1"/>
            </p:cNvSpPr>
            <p:nvPr/>
          </p:nvSpPr>
          <p:spPr bwMode="auto">
            <a:xfrm>
              <a:off x="4308" y="1997"/>
              <a:ext cx="354" cy="0"/>
            </a:xfrm>
            <a:prstGeom prst="line">
              <a:avLst/>
            </a:prstGeom>
            <a:noFill/>
            <a:ln w="28575">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050" name="AutoShape 17">
              <a:extLst>
                <a:ext uri="{FF2B5EF4-FFF2-40B4-BE49-F238E27FC236}">
                  <a16:creationId xmlns:a16="http://schemas.microsoft.com/office/drawing/2014/main" id="{FF3BE4C1-0DA5-4685-BA49-FFB05CBF85E2}"/>
                </a:ext>
              </a:extLst>
            </p:cNvPr>
            <p:cNvSpPr>
              <a:spLocks noChangeArrowheads="1"/>
            </p:cNvSpPr>
            <p:nvPr/>
          </p:nvSpPr>
          <p:spPr bwMode="auto">
            <a:xfrm>
              <a:off x="1020" y="2521"/>
              <a:ext cx="1316" cy="545"/>
            </a:xfrm>
            <a:prstGeom prst="wedgeRoundRectCallout">
              <a:avLst>
                <a:gd name="adj1" fmla="val 7065"/>
                <a:gd name="adj2" fmla="val -137157"/>
                <a:gd name="adj3" fmla="val 16667"/>
              </a:avLst>
            </a:prstGeom>
            <a:noFill/>
            <a:ln w="952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0" rIns="18000" bIns="0"/>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zh-CN" altLang="en-US" sz="1800">
                  <a:solidFill>
                    <a:srgbClr val="990033"/>
                  </a:solidFill>
                </a:rPr>
                <a:t>把压缩编码的数字声音恢复为压缩编码前的状态</a:t>
              </a:r>
            </a:p>
          </p:txBody>
        </p:sp>
        <p:sp>
          <p:nvSpPr>
            <p:cNvPr id="44051" name="AutoShape 18">
              <a:extLst>
                <a:ext uri="{FF2B5EF4-FFF2-40B4-BE49-F238E27FC236}">
                  <a16:creationId xmlns:a16="http://schemas.microsoft.com/office/drawing/2014/main" id="{EB52A654-3835-437D-92BA-D1BDE4E27BFF}"/>
                </a:ext>
              </a:extLst>
            </p:cNvPr>
            <p:cNvSpPr>
              <a:spLocks noChangeArrowheads="1"/>
            </p:cNvSpPr>
            <p:nvPr/>
          </p:nvSpPr>
          <p:spPr bwMode="auto">
            <a:xfrm>
              <a:off x="2472" y="2522"/>
              <a:ext cx="998" cy="545"/>
            </a:xfrm>
            <a:prstGeom prst="wedgeRoundRectCallout">
              <a:avLst>
                <a:gd name="adj1" fmla="val -6713"/>
                <a:gd name="adj2" fmla="val -136421"/>
                <a:gd name="adj3" fmla="val 16667"/>
              </a:avLst>
            </a:prstGeom>
            <a:noFill/>
            <a:ln w="9525" algn="ctr">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0" rIns="18000" bIns="0"/>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zh-CN" altLang="en-US" sz="1800">
                  <a:solidFill>
                    <a:srgbClr val="990033"/>
                  </a:solidFill>
                </a:rPr>
                <a:t>把声音样本从数字量转换为模拟量</a:t>
              </a:r>
            </a:p>
          </p:txBody>
        </p:sp>
        <p:sp>
          <p:nvSpPr>
            <p:cNvPr id="44052" name="AutoShape 19">
              <a:extLst>
                <a:ext uri="{FF2B5EF4-FFF2-40B4-BE49-F238E27FC236}">
                  <a16:creationId xmlns:a16="http://schemas.microsoft.com/office/drawing/2014/main" id="{AF2B68AB-08F0-4EEB-B763-3E548B44FC83}"/>
                </a:ext>
              </a:extLst>
            </p:cNvPr>
            <p:cNvSpPr>
              <a:spLocks noChangeArrowheads="1"/>
            </p:cNvSpPr>
            <p:nvPr/>
          </p:nvSpPr>
          <p:spPr bwMode="auto">
            <a:xfrm>
              <a:off x="3833" y="2522"/>
              <a:ext cx="1496" cy="544"/>
            </a:xfrm>
            <a:prstGeom prst="wedgeRoundRectCallout">
              <a:avLst>
                <a:gd name="adj1" fmla="val -38435"/>
                <a:gd name="adj2" fmla="val -131435"/>
                <a:gd name="adj3" fmla="val 16667"/>
              </a:avLst>
            </a:prstGeom>
            <a:noFill/>
            <a:ln w="9525" algn="ctr">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0" rIns="18000" bIns="0"/>
            <a:lstStyle>
              <a:lvl1pPr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zh-CN" altLang="en-US" sz="1800">
                  <a:solidFill>
                    <a:srgbClr val="990033"/>
                  </a:solidFill>
                </a:rPr>
                <a:t>把时间上离散的一组样本转换成在时间上连续的模拟声音信号</a:t>
              </a:r>
            </a:p>
          </p:txBody>
        </p:sp>
        <p:pic>
          <p:nvPicPr>
            <p:cNvPr id="44053" name="Picture 20" descr="Unit2_QImage_DAC">
              <a:extLst>
                <a:ext uri="{FF2B5EF4-FFF2-40B4-BE49-F238E27FC236}">
                  <a16:creationId xmlns:a16="http://schemas.microsoft.com/office/drawing/2014/main" id="{064A4DDD-49E8-467E-A39F-BF4536DAE5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3" y="2160"/>
              <a:ext cx="549"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54" name="Picture 21" descr="Unit2_QImage_Interpolation">
              <a:extLst>
                <a:ext uri="{FF2B5EF4-FFF2-40B4-BE49-F238E27FC236}">
                  <a16:creationId xmlns:a16="http://schemas.microsoft.com/office/drawing/2014/main" id="{CEFEAF4B-7018-4712-A419-8810E8C6C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2" y="2115"/>
              <a:ext cx="549"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56022" name="Picture 22" descr="卖场听音对比 200元价位2.0音箱怎么选 ">
            <a:extLst>
              <a:ext uri="{FF2B5EF4-FFF2-40B4-BE49-F238E27FC236}">
                <a16:creationId xmlns:a16="http://schemas.microsoft.com/office/drawing/2014/main" id="{7F3E92B5-10C7-4F97-B510-21723D8734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9166" t="17734" r="16733" b="13733"/>
          <a:stretch>
            <a:fillRect/>
          </a:stretch>
        </p:blipFill>
        <p:spPr bwMode="auto">
          <a:xfrm>
            <a:off x="8472489" y="5300664"/>
            <a:ext cx="1512887" cy="104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6003">
                                            <p:txEl>
                                              <p:pRg st="1" end="1"/>
                                            </p:txEl>
                                          </p:spTgt>
                                        </p:tgtEl>
                                        <p:attrNameLst>
                                          <p:attrName>style.visibility</p:attrName>
                                        </p:attrNameLst>
                                      </p:cBhvr>
                                      <p:to>
                                        <p:strVal val="visible"/>
                                      </p:to>
                                    </p:set>
                                    <p:animEffect transition="in" filter="blinds(horizontal)">
                                      <p:cBhvr>
                                        <p:cTn id="7" dur="500"/>
                                        <p:tgtEl>
                                          <p:spTgt spid="25600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256005"/>
                                        </p:tgtEl>
                                        <p:attrNameLst>
                                          <p:attrName>style.visibility</p:attrName>
                                        </p:attrNameLst>
                                      </p:cBhvr>
                                      <p:to>
                                        <p:strVal val="visible"/>
                                      </p:to>
                                    </p:set>
                                    <p:anim calcmode="lin" valueType="num">
                                      <p:cBhvr additive="base">
                                        <p:cTn id="12" dur="500" fill="hold"/>
                                        <p:tgtEl>
                                          <p:spTgt spid="256005"/>
                                        </p:tgtEl>
                                        <p:attrNameLst>
                                          <p:attrName>ppt_x</p:attrName>
                                        </p:attrNameLst>
                                      </p:cBhvr>
                                      <p:tavLst>
                                        <p:tav tm="0">
                                          <p:val>
                                            <p:strVal val="#ppt_x"/>
                                          </p:val>
                                        </p:tav>
                                        <p:tav tm="100000">
                                          <p:val>
                                            <p:strVal val="#ppt_x"/>
                                          </p:val>
                                        </p:tav>
                                      </p:tavLst>
                                    </p:anim>
                                    <p:anim calcmode="lin" valueType="num">
                                      <p:cBhvr additive="base">
                                        <p:cTn id="13" dur="500" fill="hold"/>
                                        <p:tgtEl>
                                          <p:spTgt spid="256005"/>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256004">
                                            <p:txEl>
                                              <p:pRg st="0" end="0"/>
                                            </p:txEl>
                                          </p:spTgt>
                                        </p:tgtEl>
                                        <p:attrNameLst>
                                          <p:attrName>style.visibility</p:attrName>
                                        </p:attrNameLst>
                                      </p:cBhvr>
                                      <p:to>
                                        <p:strVal val="visible"/>
                                      </p:to>
                                    </p:set>
                                    <p:animEffect transition="in" filter="blinds(horizontal)">
                                      <p:cBhvr>
                                        <p:cTn id="18" dur="500"/>
                                        <p:tgtEl>
                                          <p:spTgt spid="256004">
                                            <p:txEl>
                                              <p:pRg st="0" end="0"/>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256004">
                                            <p:txEl>
                                              <p:pRg st="1" end="1"/>
                                            </p:txEl>
                                          </p:spTgt>
                                        </p:tgtEl>
                                        <p:attrNameLst>
                                          <p:attrName>style.visibility</p:attrName>
                                        </p:attrNameLst>
                                      </p:cBhvr>
                                      <p:to>
                                        <p:strVal val="visible"/>
                                      </p:to>
                                    </p:set>
                                    <p:animEffect transition="in" filter="blinds(horizontal)">
                                      <p:cBhvr>
                                        <p:cTn id="23" dur="500"/>
                                        <p:tgtEl>
                                          <p:spTgt spid="256004">
                                            <p:txEl>
                                              <p:pRg st="1" end="1"/>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256004">
                                            <p:txEl>
                                              <p:pRg st="2" end="2"/>
                                            </p:txEl>
                                          </p:spTgt>
                                        </p:tgtEl>
                                        <p:attrNameLst>
                                          <p:attrName>style.visibility</p:attrName>
                                        </p:attrNameLst>
                                      </p:cBhvr>
                                      <p:to>
                                        <p:strVal val="visible"/>
                                      </p:to>
                                    </p:set>
                                    <p:animEffect transition="in" filter="blinds(horizontal)">
                                      <p:cBhvr>
                                        <p:cTn id="26" dur="500"/>
                                        <p:tgtEl>
                                          <p:spTgt spid="256004">
                                            <p:txEl>
                                              <p:pRg st="2" end="2"/>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256004">
                                            <p:txEl>
                                              <p:pRg st="3" end="3"/>
                                            </p:txEl>
                                          </p:spTgt>
                                        </p:tgtEl>
                                        <p:attrNameLst>
                                          <p:attrName>style.visibility</p:attrName>
                                        </p:attrNameLst>
                                      </p:cBhvr>
                                      <p:to>
                                        <p:strVal val="visible"/>
                                      </p:to>
                                    </p:set>
                                    <p:animEffect transition="in" filter="blinds(horizontal)">
                                      <p:cBhvr>
                                        <p:cTn id="29" dur="500"/>
                                        <p:tgtEl>
                                          <p:spTgt spid="256004">
                                            <p:txEl>
                                              <p:pRg st="3" end="3"/>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256022"/>
                                        </p:tgtEl>
                                        <p:attrNameLst>
                                          <p:attrName>style.visibility</p:attrName>
                                        </p:attrNameLst>
                                      </p:cBhvr>
                                      <p:to>
                                        <p:strVal val="visible"/>
                                      </p:to>
                                    </p:set>
                                    <p:animEffect transition="in" filter="blinds(horizontal)">
                                      <p:cBhvr>
                                        <p:cTn id="32" dur="500"/>
                                        <p:tgtEl>
                                          <p:spTgt spid="2560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03" grpId="0" build="p"/>
    </p:bld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8688C1E0-4ED9-4A83-AC47-AA4FD3C32514}"/>
              </a:ext>
            </a:extLst>
          </p:cNvPr>
          <p:cNvSpPr>
            <a:spLocks noGrp="1" noChangeArrowheads="1"/>
          </p:cNvSpPr>
          <p:nvPr>
            <p:ph type="title"/>
          </p:nvPr>
        </p:nvSpPr>
        <p:spPr>
          <a:xfrm>
            <a:off x="2286001" y="170655"/>
            <a:ext cx="8143875" cy="744538"/>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0343" tIns="45176" rIns="90343" bIns="45176" numCol="1" anchor="ctr" anchorCtr="0" compatLnSpc="1"/>
          <a:lstStyle/>
          <a:p>
            <a:pPr eaLnBrk="1" hangingPunct="1"/>
            <a:r>
              <a:rPr lang="zh-CN" altLang="en-US" dirty="0"/>
              <a:t>数字波形声音的表示及其参数</a:t>
            </a:r>
          </a:p>
        </p:txBody>
      </p:sp>
      <p:sp>
        <p:nvSpPr>
          <p:cNvPr id="266243" name="Rectangle 3">
            <a:extLst>
              <a:ext uri="{FF2B5EF4-FFF2-40B4-BE49-F238E27FC236}">
                <a16:creationId xmlns:a16="http://schemas.microsoft.com/office/drawing/2014/main" id="{486AC066-24D3-4A36-BAD9-479613BD6646}"/>
              </a:ext>
            </a:extLst>
          </p:cNvPr>
          <p:cNvSpPr>
            <a:spLocks noGrp="1" noChangeArrowheads="1"/>
          </p:cNvSpPr>
          <p:nvPr>
            <p:ph type="body" idx="1"/>
          </p:nvPr>
        </p:nvSpPr>
        <p:spPr>
          <a:xfrm>
            <a:off x="2141539" y="1384301"/>
            <a:ext cx="8288337" cy="4930775"/>
          </a:xfrm>
          <a:noFill/>
        </p:spPr>
        <p:txBody>
          <a:bodyPr vert="horz" wrap="square" lIns="92075" tIns="46038" rIns="92075" bIns="46038" numCol="1" anchor="t" anchorCtr="0" compatLnSpc="1"/>
          <a:lstStyle/>
          <a:p>
            <a:pPr eaLnBrk="1" hangingPunct="1">
              <a:lnSpc>
                <a:spcPct val="130000"/>
              </a:lnSpc>
            </a:pPr>
            <a:r>
              <a:rPr lang="zh-CN" altLang="en-US" sz="2400"/>
              <a:t>数字波形声音是使用二进位表示的一种串行比特流，其数据按时间顺序进行组织，文件扩展名为“</a:t>
            </a:r>
            <a:r>
              <a:rPr lang="en-US" altLang="zh-CN" sz="2400"/>
              <a:t>.wav”</a:t>
            </a:r>
          </a:p>
          <a:p>
            <a:pPr eaLnBrk="1" hangingPunct="1">
              <a:lnSpc>
                <a:spcPct val="130000"/>
              </a:lnSpc>
            </a:pPr>
            <a:r>
              <a:rPr lang="zh-CN" altLang="en-US" sz="2400"/>
              <a:t>数字波形声音的主要参数有：</a:t>
            </a:r>
          </a:p>
          <a:p>
            <a:pPr lvl="1" eaLnBrk="1" hangingPunct="1">
              <a:lnSpc>
                <a:spcPct val="130000"/>
              </a:lnSpc>
            </a:pPr>
            <a:r>
              <a:rPr lang="zh-CN" altLang="en-US" sz="2200"/>
              <a:t>取样频率：</a:t>
            </a:r>
          </a:p>
          <a:p>
            <a:pPr lvl="2" eaLnBrk="1" hangingPunct="1">
              <a:lnSpc>
                <a:spcPct val="130000"/>
              </a:lnSpc>
            </a:pPr>
            <a:r>
              <a:rPr lang="zh-CN" altLang="en-US" sz="2100"/>
              <a:t>语音的取样频率低，一般为</a:t>
            </a:r>
            <a:r>
              <a:rPr lang="en-US" altLang="zh-CN" sz="2100"/>
              <a:t>8kHz</a:t>
            </a:r>
          </a:p>
          <a:p>
            <a:pPr lvl="2" eaLnBrk="1" hangingPunct="1">
              <a:lnSpc>
                <a:spcPct val="130000"/>
              </a:lnSpc>
            </a:pPr>
            <a:r>
              <a:rPr lang="zh-CN" altLang="en-US" sz="2100"/>
              <a:t>全频带声音（如音乐）的取样频率高，一般为</a:t>
            </a:r>
            <a:r>
              <a:rPr lang="en-US" altLang="zh-CN" sz="2100"/>
              <a:t>44.1kHz</a:t>
            </a:r>
          </a:p>
          <a:p>
            <a:pPr lvl="1" eaLnBrk="1" hangingPunct="1">
              <a:lnSpc>
                <a:spcPct val="130000"/>
              </a:lnSpc>
            </a:pPr>
            <a:r>
              <a:rPr lang="zh-CN" altLang="en-US" sz="2200"/>
              <a:t>量化位数：通常为</a:t>
            </a:r>
            <a:r>
              <a:rPr lang="en-US" altLang="zh-CN" sz="2200"/>
              <a:t>8</a:t>
            </a:r>
            <a:r>
              <a:rPr lang="zh-CN" altLang="en-US" sz="2200"/>
              <a:t>位、</a:t>
            </a:r>
            <a:r>
              <a:rPr lang="en-US" altLang="zh-CN" sz="2200"/>
              <a:t>12</a:t>
            </a:r>
            <a:r>
              <a:rPr lang="zh-CN" altLang="en-US" sz="2200"/>
              <a:t>位或</a:t>
            </a:r>
            <a:r>
              <a:rPr lang="en-US" altLang="zh-CN" sz="2200"/>
              <a:t>16</a:t>
            </a:r>
            <a:r>
              <a:rPr lang="zh-CN" altLang="en-US" sz="2200"/>
              <a:t>位</a:t>
            </a:r>
          </a:p>
          <a:p>
            <a:pPr lvl="1" eaLnBrk="1" hangingPunct="1">
              <a:lnSpc>
                <a:spcPct val="130000"/>
              </a:lnSpc>
            </a:pPr>
            <a:r>
              <a:rPr lang="zh-CN" altLang="en-US" sz="2200"/>
              <a:t>声道数目：单声道为</a:t>
            </a:r>
            <a:r>
              <a:rPr lang="en-US" altLang="zh-CN" sz="2200"/>
              <a:t>1</a:t>
            </a:r>
            <a:r>
              <a:rPr lang="zh-CN" altLang="en-US" sz="2200"/>
              <a:t>，双声道为</a:t>
            </a:r>
            <a:r>
              <a:rPr lang="en-US" altLang="zh-CN" sz="2200"/>
              <a:t>2</a:t>
            </a:r>
          </a:p>
          <a:p>
            <a:pPr lvl="1" eaLnBrk="1" hangingPunct="1">
              <a:lnSpc>
                <a:spcPct val="130000"/>
              </a:lnSpc>
            </a:pPr>
            <a:r>
              <a:rPr lang="zh-CN" altLang="en-US" sz="2200"/>
              <a:t>码率</a:t>
            </a:r>
            <a:r>
              <a:rPr lang="en-US" altLang="zh-CN" sz="2200"/>
              <a:t>(</a:t>
            </a:r>
            <a:r>
              <a:rPr lang="zh-CN" altLang="en-US" sz="2200"/>
              <a:t>比特率</a:t>
            </a:r>
            <a:r>
              <a:rPr lang="en-US" altLang="zh-CN" sz="2200"/>
              <a:t>)</a:t>
            </a:r>
            <a:r>
              <a:rPr lang="zh-CN" altLang="en-US" sz="2200"/>
              <a:t>，每秒钟的数据量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6243">
                                            <p:txEl>
                                              <p:pRg st="0" end="0"/>
                                            </p:txEl>
                                          </p:spTgt>
                                        </p:tgtEl>
                                        <p:attrNameLst>
                                          <p:attrName>style.visibility</p:attrName>
                                        </p:attrNameLst>
                                      </p:cBhvr>
                                      <p:to>
                                        <p:strVal val="visible"/>
                                      </p:to>
                                    </p:set>
                                    <p:anim calcmode="lin" valueType="num">
                                      <p:cBhvr additive="base">
                                        <p:cTn id="7" dur="500" fill="hold"/>
                                        <p:tgtEl>
                                          <p:spTgt spid="26624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6624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66243">
                                            <p:txEl>
                                              <p:pRg st="1" end="1"/>
                                            </p:txEl>
                                          </p:spTgt>
                                        </p:tgtEl>
                                        <p:attrNameLst>
                                          <p:attrName>style.visibility</p:attrName>
                                        </p:attrNameLst>
                                      </p:cBhvr>
                                      <p:to>
                                        <p:strVal val="visible"/>
                                      </p:to>
                                    </p:set>
                                    <p:anim calcmode="lin" valueType="num">
                                      <p:cBhvr additive="base">
                                        <p:cTn id="13" dur="500" fill="hold"/>
                                        <p:tgtEl>
                                          <p:spTgt spid="26624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66243">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266243">
                                            <p:txEl>
                                              <p:pRg st="2" end="2"/>
                                            </p:txEl>
                                          </p:spTgt>
                                        </p:tgtEl>
                                        <p:attrNameLst>
                                          <p:attrName>style.visibility</p:attrName>
                                        </p:attrNameLst>
                                      </p:cBhvr>
                                      <p:to>
                                        <p:strVal val="visible"/>
                                      </p:to>
                                    </p:set>
                                    <p:anim calcmode="lin" valueType="num">
                                      <p:cBhvr additive="base">
                                        <p:cTn id="17" dur="500" fill="hold"/>
                                        <p:tgtEl>
                                          <p:spTgt spid="266243">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66243">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266243">
                                            <p:txEl>
                                              <p:pRg st="3" end="3"/>
                                            </p:txEl>
                                          </p:spTgt>
                                        </p:tgtEl>
                                        <p:attrNameLst>
                                          <p:attrName>style.visibility</p:attrName>
                                        </p:attrNameLst>
                                      </p:cBhvr>
                                      <p:to>
                                        <p:strVal val="visible"/>
                                      </p:to>
                                    </p:set>
                                    <p:anim calcmode="lin" valueType="num">
                                      <p:cBhvr additive="base">
                                        <p:cTn id="21" dur="500" fill="hold"/>
                                        <p:tgtEl>
                                          <p:spTgt spid="266243">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266243">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266243">
                                            <p:txEl>
                                              <p:pRg st="4" end="4"/>
                                            </p:txEl>
                                          </p:spTgt>
                                        </p:tgtEl>
                                        <p:attrNameLst>
                                          <p:attrName>style.visibility</p:attrName>
                                        </p:attrNameLst>
                                      </p:cBhvr>
                                      <p:to>
                                        <p:strVal val="visible"/>
                                      </p:to>
                                    </p:set>
                                    <p:anim calcmode="lin" valueType="num">
                                      <p:cBhvr additive="base">
                                        <p:cTn id="25" dur="500" fill="hold"/>
                                        <p:tgtEl>
                                          <p:spTgt spid="266243">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66243">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266243">
                                            <p:txEl>
                                              <p:pRg st="5" end="5"/>
                                            </p:txEl>
                                          </p:spTgt>
                                        </p:tgtEl>
                                        <p:attrNameLst>
                                          <p:attrName>style.visibility</p:attrName>
                                        </p:attrNameLst>
                                      </p:cBhvr>
                                      <p:to>
                                        <p:strVal val="visible"/>
                                      </p:to>
                                    </p:set>
                                    <p:anim calcmode="lin" valueType="num">
                                      <p:cBhvr additive="base">
                                        <p:cTn id="29" dur="500" fill="hold"/>
                                        <p:tgtEl>
                                          <p:spTgt spid="266243">
                                            <p:txEl>
                                              <p:pRg st="5" end="5"/>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266243">
                                            <p:txEl>
                                              <p:pRg st="5" end="5"/>
                                            </p:txEl>
                                          </p:spTgt>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266243">
                                            <p:txEl>
                                              <p:pRg st="6" end="6"/>
                                            </p:txEl>
                                          </p:spTgt>
                                        </p:tgtEl>
                                        <p:attrNameLst>
                                          <p:attrName>style.visibility</p:attrName>
                                        </p:attrNameLst>
                                      </p:cBhvr>
                                      <p:to>
                                        <p:strVal val="visible"/>
                                      </p:to>
                                    </p:set>
                                    <p:anim calcmode="lin" valueType="num">
                                      <p:cBhvr additive="base">
                                        <p:cTn id="33" dur="500" fill="hold"/>
                                        <p:tgtEl>
                                          <p:spTgt spid="266243">
                                            <p:txEl>
                                              <p:pRg st="6" end="6"/>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266243">
                                            <p:txEl>
                                              <p:pRg st="6" end="6"/>
                                            </p:txEl>
                                          </p:spTgt>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266243">
                                            <p:txEl>
                                              <p:pRg st="7" end="7"/>
                                            </p:txEl>
                                          </p:spTgt>
                                        </p:tgtEl>
                                        <p:attrNameLst>
                                          <p:attrName>style.visibility</p:attrName>
                                        </p:attrNameLst>
                                      </p:cBhvr>
                                      <p:to>
                                        <p:strVal val="visible"/>
                                      </p:to>
                                    </p:set>
                                    <p:anim calcmode="lin" valueType="num">
                                      <p:cBhvr additive="base">
                                        <p:cTn id="37" dur="500" fill="hold"/>
                                        <p:tgtEl>
                                          <p:spTgt spid="266243">
                                            <p:txEl>
                                              <p:pRg st="7" end="7"/>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6624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43" grpId="0" build="p"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B0FE3179-3622-4D23-86AD-99F2FAFD6957}"/>
              </a:ext>
            </a:extLst>
          </p:cNvPr>
          <p:cNvSpPr>
            <a:spLocks noGrp="1" noChangeArrowheads="1"/>
          </p:cNvSpPr>
          <p:nvPr>
            <p:ph type="title"/>
          </p:nvPr>
        </p:nvSpPr>
        <p:spPr/>
        <p:txBody>
          <a:bodyPr/>
          <a:lstStyle/>
          <a:p>
            <a:pPr eaLnBrk="1" hangingPunct="1"/>
            <a:r>
              <a:rPr lang="zh-CN" altLang="en-US"/>
              <a:t>数字波形声音码率的计算</a:t>
            </a:r>
          </a:p>
        </p:txBody>
      </p:sp>
      <p:sp>
        <p:nvSpPr>
          <p:cNvPr id="268291" name="Rectangle 3">
            <a:extLst>
              <a:ext uri="{FF2B5EF4-FFF2-40B4-BE49-F238E27FC236}">
                <a16:creationId xmlns:a16="http://schemas.microsoft.com/office/drawing/2014/main" id="{0617BA83-20ED-4431-9067-CDE75DEE5208}"/>
              </a:ext>
            </a:extLst>
          </p:cNvPr>
          <p:cNvSpPr>
            <a:spLocks noGrp="1" noChangeArrowheads="1"/>
          </p:cNvSpPr>
          <p:nvPr>
            <p:ph type="body" idx="1"/>
          </p:nvPr>
        </p:nvSpPr>
        <p:spPr>
          <a:xfrm>
            <a:off x="2101851" y="1266826"/>
            <a:ext cx="8385175" cy="1585913"/>
          </a:xfrm>
        </p:spPr>
        <p:txBody>
          <a:bodyPr/>
          <a:lstStyle/>
          <a:p>
            <a:pPr eaLnBrk="1" hangingPunct="1">
              <a:lnSpc>
                <a:spcPct val="120000"/>
              </a:lnSpc>
            </a:pPr>
            <a:r>
              <a:rPr lang="zh-CN" altLang="en-US" sz="2400">
                <a:latin typeface="宋体" panose="02010600030101010101" pitchFamily="2" charset="-122"/>
              </a:rPr>
              <a:t>未压缩时数字波形声音的码率计算公式</a:t>
            </a:r>
          </a:p>
          <a:p>
            <a:pPr lvl="1" eaLnBrk="1" hangingPunct="1">
              <a:lnSpc>
                <a:spcPct val="120000"/>
              </a:lnSpc>
              <a:buFont typeface="Wingdings" panose="05000000000000000000" pitchFamily="2" charset="2"/>
              <a:buNone/>
            </a:pPr>
            <a:r>
              <a:rPr lang="zh-CN" altLang="en-US" sz="2200"/>
              <a:t>         码率 </a:t>
            </a:r>
            <a:r>
              <a:rPr lang="en-US" altLang="zh-CN" sz="2200"/>
              <a:t>= </a:t>
            </a:r>
            <a:r>
              <a:rPr lang="zh-CN" altLang="en-US" sz="2200">
                <a:latin typeface="宋体" panose="02010600030101010101" pitchFamily="2" charset="-122"/>
              </a:rPr>
              <a:t>取样频率</a:t>
            </a:r>
            <a:r>
              <a:rPr lang="zh-CN" altLang="en-US" sz="2200"/>
              <a:t> </a:t>
            </a:r>
            <a:r>
              <a:rPr lang="en-US" altLang="zh-CN" sz="2200">
                <a:latin typeface="宋体" panose="02010600030101010101" pitchFamily="2" charset="-122"/>
              </a:rPr>
              <a:t>×</a:t>
            </a:r>
            <a:r>
              <a:rPr lang="en-US" altLang="zh-CN" sz="2200"/>
              <a:t> </a:t>
            </a:r>
            <a:r>
              <a:rPr lang="zh-CN" altLang="en-US" sz="2200">
                <a:latin typeface="宋体" panose="02010600030101010101" pitchFamily="2" charset="-122"/>
              </a:rPr>
              <a:t>量化位数</a:t>
            </a:r>
            <a:r>
              <a:rPr lang="zh-CN" altLang="en-US" sz="2200"/>
              <a:t> </a:t>
            </a:r>
            <a:r>
              <a:rPr lang="en-US" altLang="zh-CN" sz="2200">
                <a:latin typeface="宋体" panose="02010600030101010101" pitchFamily="2" charset="-122"/>
              </a:rPr>
              <a:t>×</a:t>
            </a:r>
            <a:r>
              <a:rPr lang="en-US" altLang="zh-CN" sz="2200"/>
              <a:t> </a:t>
            </a:r>
            <a:r>
              <a:rPr lang="zh-CN" altLang="en-US" sz="2200">
                <a:latin typeface="宋体" panose="02010600030101010101" pitchFamily="2" charset="-122"/>
              </a:rPr>
              <a:t>声道数</a:t>
            </a:r>
            <a:r>
              <a:rPr lang="zh-CN" altLang="en-US" sz="2200"/>
              <a:t> </a:t>
            </a:r>
          </a:p>
          <a:p>
            <a:pPr eaLnBrk="1" hangingPunct="1"/>
            <a:r>
              <a:rPr lang="zh-CN" altLang="en-US" sz="2400"/>
              <a:t>例：</a:t>
            </a:r>
          </a:p>
        </p:txBody>
      </p:sp>
      <p:graphicFrame>
        <p:nvGraphicFramePr>
          <p:cNvPr id="268292" name="Group 4">
            <a:extLst>
              <a:ext uri="{FF2B5EF4-FFF2-40B4-BE49-F238E27FC236}">
                <a16:creationId xmlns:a16="http://schemas.microsoft.com/office/drawing/2014/main" id="{1EF62F16-A906-4C88-9815-E5CD9BCEA7E7}"/>
              </a:ext>
            </a:extLst>
          </p:cNvPr>
          <p:cNvGraphicFramePr>
            <a:graphicFrameLocks noGrp="1"/>
          </p:cNvGraphicFramePr>
          <p:nvPr/>
        </p:nvGraphicFramePr>
        <p:xfrm>
          <a:off x="3000375" y="2492375"/>
          <a:ext cx="7416800" cy="1571626"/>
        </p:xfrm>
        <a:graphic>
          <a:graphicData uri="http://schemas.openxmlformats.org/drawingml/2006/table">
            <a:tbl>
              <a:tblPr/>
              <a:tblGrid>
                <a:gridCol w="1282700">
                  <a:extLst>
                    <a:ext uri="{9D8B030D-6E8A-4147-A177-3AD203B41FA5}">
                      <a16:colId xmlns:a16="http://schemas.microsoft.com/office/drawing/2014/main" val="20000"/>
                    </a:ext>
                  </a:extLst>
                </a:gridCol>
                <a:gridCol w="1568450">
                  <a:extLst>
                    <a:ext uri="{9D8B030D-6E8A-4147-A177-3AD203B41FA5}">
                      <a16:colId xmlns:a16="http://schemas.microsoft.com/office/drawing/2014/main" val="20001"/>
                    </a:ext>
                  </a:extLst>
                </a:gridCol>
                <a:gridCol w="1252538">
                  <a:extLst>
                    <a:ext uri="{9D8B030D-6E8A-4147-A177-3AD203B41FA5}">
                      <a16:colId xmlns:a16="http://schemas.microsoft.com/office/drawing/2014/main" val="20002"/>
                    </a:ext>
                  </a:extLst>
                </a:gridCol>
                <a:gridCol w="1171575">
                  <a:extLst>
                    <a:ext uri="{9D8B030D-6E8A-4147-A177-3AD203B41FA5}">
                      <a16:colId xmlns:a16="http://schemas.microsoft.com/office/drawing/2014/main" val="20003"/>
                    </a:ext>
                  </a:extLst>
                </a:gridCol>
                <a:gridCol w="688975">
                  <a:extLst>
                    <a:ext uri="{9D8B030D-6E8A-4147-A177-3AD203B41FA5}">
                      <a16:colId xmlns:a16="http://schemas.microsoft.com/office/drawing/2014/main" val="20004"/>
                    </a:ext>
                  </a:extLst>
                </a:gridCol>
                <a:gridCol w="1452562">
                  <a:extLst>
                    <a:ext uri="{9D8B030D-6E8A-4147-A177-3AD203B41FA5}">
                      <a16:colId xmlns:a16="http://schemas.microsoft.com/office/drawing/2014/main" val="20005"/>
                    </a:ext>
                  </a:extLst>
                </a:gridCol>
              </a:tblGrid>
              <a:tr h="698500">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声音类型</a:t>
                      </a:r>
                      <a:endParaRPr kumimoji="0" lang="zh-CN" altLang="en-US" sz="3600" b="1" i="0" u="none" strike="noStrike" cap="none" normalizeH="0" baseline="0">
                        <a:ln>
                          <a:noFill/>
                        </a:ln>
                        <a:solidFill>
                          <a:schemeClr val="hlink"/>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声音信号带宽</a:t>
                      </a:r>
                      <a:endParaRPr kumimoji="0" lang="zh-CN" altLang="en-US" sz="2000" b="1" i="0" u="none" strike="noStrike" cap="none" normalizeH="0" baseline="0">
                        <a:ln>
                          <a:noFill/>
                        </a:ln>
                        <a:solidFill>
                          <a:schemeClr val="hlink"/>
                        </a:solidFill>
                        <a:effectLst/>
                        <a:latin typeface="Times New Roman" pitchFamily="18" charset="0"/>
                        <a:ea typeface="宋体" pitchFamily="2"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(Hz)</a:t>
                      </a:r>
                      <a:endParaRPr kumimoji="0" lang="en-US" altLang="zh-CN" sz="3600" b="1" i="0" u="none" strike="noStrike" cap="none" normalizeH="0" baseline="0">
                        <a:ln>
                          <a:noFill/>
                        </a:ln>
                        <a:solidFill>
                          <a:schemeClr val="hlink"/>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取样频率</a:t>
                      </a:r>
                      <a:endParaRPr kumimoji="0" lang="zh-CN" altLang="en-US" sz="2000" b="1" i="0" u="none" strike="noStrike" cap="none" normalizeH="0" baseline="0">
                        <a:ln>
                          <a:noFill/>
                        </a:ln>
                        <a:solidFill>
                          <a:schemeClr val="hlink"/>
                        </a:solidFill>
                        <a:effectLst/>
                        <a:latin typeface="Times New Roman" pitchFamily="18" charset="0"/>
                        <a:ea typeface="宋体" pitchFamily="2"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(kHz)</a:t>
                      </a:r>
                      <a:endParaRPr kumimoji="0" lang="en-US" altLang="zh-CN" sz="3600" b="1" i="0" u="none" strike="noStrike" cap="none" normalizeH="0" baseline="0">
                        <a:ln>
                          <a:noFill/>
                        </a:ln>
                        <a:solidFill>
                          <a:schemeClr val="hlink"/>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量化位数</a:t>
                      </a:r>
                      <a:endParaRPr kumimoji="0" lang="zh-CN" altLang="en-US" sz="2000" b="1" i="0" u="none" strike="noStrike" cap="none" normalizeH="0" baseline="0">
                        <a:ln>
                          <a:noFill/>
                        </a:ln>
                        <a:solidFill>
                          <a:schemeClr val="hlink"/>
                        </a:solidFill>
                        <a:effectLst/>
                        <a:latin typeface="Times New Roman" pitchFamily="18" charset="0"/>
                        <a:ea typeface="宋体" pitchFamily="2"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(bits)</a:t>
                      </a:r>
                      <a:endParaRPr kumimoji="0" lang="en-US" altLang="zh-CN" sz="3600" b="1" i="0" u="none" strike="noStrike" cap="none" normalizeH="0" baseline="0">
                        <a:ln>
                          <a:noFill/>
                        </a:ln>
                        <a:solidFill>
                          <a:schemeClr val="hlink"/>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声道数</a:t>
                      </a:r>
                      <a:endParaRPr kumimoji="0" lang="zh-CN" altLang="en-US" sz="3600" b="1" i="0" u="none" strike="noStrike" cap="none" normalizeH="0" baseline="0">
                        <a:ln>
                          <a:noFill/>
                        </a:ln>
                        <a:solidFill>
                          <a:schemeClr val="hlink"/>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未压缩时的</a:t>
                      </a:r>
                      <a:endParaRPr kumimoji="0" lang="zh-CN" altLang="en-US" sz="2000" b="1" i="0" u="none" strike="noStrike" cap="none" normalizeH="0" baseline="0">
                        <a:ln>
                          <a:noFill/>
                        </a:ln>
                        <a:solidFill>
                          <a:schemeClr val="hlink"/>
                        </a:solidFill>
                        <a:effectLst/>
                        <a:latin typeface="Times New Roman" pitchFamily="18" charset="0"/>
                        <a:ea typeface="宋体" pitchFamily="2"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码率</a:t>
                      </a:r>
                      <a:endParaRPr kumimoji="0" lang="zh-CN" altLang="en-US" sz="3600" b="1" i="0" u="none" strike="noStrike" cap="none" normalizeH="0" baseline="0">
                        <a:ln>
                          <a:noFill/>
                        </a:ln>
                        <a:solidFill>
                          <a:schemeClr val="hlink"/>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6563">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0000FF"/>
                          </a:solidFill>
                          <a:effectLst/>
                          <a:latin typeface="Times New Roman" pitchFamily="18" charset="0"/>
                          <a:ea typeface="宋体" pitchFamily="2" charset="-122"/>
                          <a:cs typeface="Times New Roman" pitchFamily="18" charset="0"/>
                        </a:rPr>
                        <a:t>数字语音</a:t>
                      </a:r>
                      <a:endParaRPr kumimoji="0" lang="zh-CN" altLang="en-US" sz="3600" b="1" i="0" u="none" strike="noStrike" cap="none" normalizeH="0" baseline="0">
                        <a:ln>
                          <a:noFill/>
                        </a:ln>
                        <a:solidFill>
                          <a:srgbClr val="0000FF"/>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Times New Roman" pitchFamily="18" charset="0"/>
                          <a:ea typeface="宋体" pitchFamily="2" charset="-122"/>
                          <a:cs typeface="Times New Roman" pitchFamily="18" charset="0"/>
                        </a:rPr>
                        <a:t>300</a:t>
                      </a:r>
                      <a:r>
                        <a:rPr kumimoji="0" lang="zh-CN" altLang="en-US" sz="1800" b="1" i="0" u="none" strike="noStrike" cap="none" normalizeH="0" baseline="0">
                          <a:ln>
                            <a:noFill/>
                          </a:ln>
                          <a:solidFill>
                            <a:srgbClr val="000000"/>
                          </a:solidFill>
                          <a:effectLst/>
                          <a:latin typeface="Times New Roman" pitchFamily="18" charset="0"/>
                          <a:ea typeface="宋体" pitchFamily="2" charset="-122"/>
                          <a:cs typeface="Times New Roman" pitchFamily="18" charset="0"/>
                        </a:rPr>
                        <a:t>～</a:t>
                      </a:r>
                      <a:r>
                        <a:rPr kumimoji="0" lang="en-US" altLang="zh-CN" sz="1800" b="1" i="0" u="none" strike="noStrike" cap="none" normalizeH="0" baseline="0">
                          <a:ln>
                            <a:noFill/>
                          </a:ln>
                          <a:solidFill>
                            <a:srgbClr val="000000"/>
                          </a:solidFill>
                          <a:effectLst/>
                          <a:latin typeface="Times New Roman" pitchFamily="18" charset="0"/>
                          <a:ea typeface="宋体" pitchFamily="2" charset="-122"/>
                          <a:cs typeface="Times New Roman" pitchFamily="18" charset="0"/>
                        </a:rPr>
                        <a:t>3 400</a:t>
                      </a:r>
                      <a:endParaRPr kumimoji="0" lang="en-US" altLang="zh-CN" sz="3600" b="1" i="0" u="none" strike="noStrike" cap="none" normalizeH="0" baseline="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Times New Roman" pitchFamily="18" charset="0"/>
                          <a:ea typeface="宋体" pitchFamily="2" charset="-122"/>
                          <a:cs typeface="Times New Roman" pitchFamily="18" charset="0"/>
                        </a:rPr>
                        <a:t>8</a:t>
                      </a:r>
                      <a:endParaRPr kumimoji="0" lang="en-US" altLang="zh-CN" sz="3600" b="1" i="0" u="none" strike="noStrike" cap="none" normalizeH="0" baseline="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Times New Roman" pitchFamily="18" charset="0"/>
                          <a:ea typeface="宋体" pitchFamily="2" charset="-122"/>
                          <a:cs typeface="Times New Roman" pitchFamily="18" charset="0"/>
                        </a:rPr>
                        <a:t>8</a:t>
                      </a:r>
                      <a:endParaRPr kumimoji="0" lang="en-US" altLang="zh-CN" sz="3600" b="1" i="0" u="none" strike="noStrike" cap="none" normalizeH="0" baseline="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Times New Roman" pitchFamily="18" charset="0"/>
                          <a:ea typeface="宋体" pitchFamily="2" charset="-122"/>
                          <a:cs typeface="Times New Roman" pitchFamily="18" charset="0"/>
                        </a:rPr>
                        <a:t>1</a:t>
                      </a:r>
                      <a:endParaRPr kumimoji="0" lang="en-US" altLang="zh-CN" sz="3600" b="1" i="0" u="none" strike="noStrike" cap="none" normalizeH="0" baseline="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Times New Roman" pitchFamily="18" charset="0"/>
                          <a:ea typeface="宋体" pitchFamily="2" charset="-122"/>
                          <a:cs typeface="Times New Roman" pitchFamily="18" charset="0"/>
                        </a:rPr>
                        <a:t>64 kb/s</a:t>
                      </a:r>
                      <a:endParaRPr kumimoji="0" lang="en-US" altLang="zh-CN" sz="3600" b="1" i="0" u="none" strike="noStrike" cap="none" normalizeH="0" baseline="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6563">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FF"/>
                          </a:solidFill>
                          <a:effectLst/>
                          <a:latin typeface="Times New Roman" pitchFamily="18" charset="0"/>
                          <a:ea typeface="宋体" pitchFamily="2" charset="-122"/>
                          <a:cs typeface="Times New Roman" pitchFamily="18" charset="0"/>
                        </a:rPr>
                        <a:t>CD</a:t>
                      </a:r>
                      <a:r>
                        <a:rPr kumimoji="0" lang="zh-CN" altLang="en-US" sz="1800" b="1" i="0" u="none" strike="noStrike" cap="none" normalizeH="0" baseline="0">
                          <a:ln>
                            <a:noFill/>
                          </a:ln>
                          <a:solidFill>
                            <a:srgbClr val="0000FF"/>
                          </a:solidFill>
                          <a:effectLst/>
                          <a:latin typeface="Times New Roman" pitchFamily="18" charset="0"/>
                          <a:ea typeface="宋体" pitchFamily="2" charset="-122"/>
                          <a:cs typeface="Times New Roman" pitchFamily="18" charset="0"/>
                        </a:rPr>
                        <a:t>立体声</a:t>
                      </a:r>
                      <a:endParaRPr kumimoji="0" lang="zh-CN" altLang="en-US" sz="3600" b="1" i="0" u="none" strike="noStrike" cap="none" normalizeH="0" baseline="0">
                        <a:ln>
                          <a:noFill/>
                        </a:ln>
                        <a:solidFill>
                          <a:srgbClr val="0000FF"/>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Times New Roman" pitchFamily="18" charset="0"/>
                          <a:ea typeface="宋体" pitchFamily="2" charset="-122"/>
                          <a:cs typeface="Times New Roman" pitchFamily="18" charset="0"/>
                        </a:rPr>
                        <a:t>20</a:t>
                      </a:r>
                      <a:r>
                        <a:rPr kumimoji="0" lang="zh-CN" altLang="en-US" sz="1800" b="1" i="0" u="none" strike="noStrike" cap="none" normalizeH="0" baseline="0">
                          <a:ln>
                            <a:noFill/>
                          </a:ln>
                          <a:solidFill>
                            <a:srgbClr val="000000"/>
                          </a:solidFill>
                          <a:effectLst/>
                          <a:latin typeface="Times New Roman" pitchFamily="18" charset="0"/>
                          <a:ea typeface="宋体" pitchFamily="2" charset="-122"/>
                          <a:cs typeface="Times New Roman" pitchFamily="18" charset="0"/>
                        </a:rPr>
                        <a:t>～</a:t>
                      </a:r>
                      <a:r>
                        <a:rPr kumimoji="0" lang="en-US" altLang="zh-CN" sz="1800" b="1" i="0" u="none" strike="noStrike" cap="none" normalizeH="0" baseline="0">
                          <a:ln>
                            <a:noFill/>
                          </a:ln>
                          <a:solidFill>
                            <a:srgbClr val="000000"/>
                          </a:solidFill>
                          <a:effectLst/>
                          <a:latin typeface="Times New Roman" pitchFamily="18" charset="0"/>
                          <a:ea typeface="宋体" pitchFamily="2" charset="-122"/>
                          <a:cs typeface="Times New Roman" pitchFamily="18" charset="0"/>
                        </a:rPr>
                        <a:t>20 000</a:t>
                      </a:r>
                      <a:endParaRPr kumimoji="0" lang="en-US" altLang="zh-CN" sz="3600" b="1" i="0" u="none" strike="noStrike" cap="none" normalizeH="0" baseline="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Times New Roman" pitchFamily="18" charset="0"/>
                          <a:ea typeface="宋体" pitchFamily="2" charset="-122"/>
                          <a:cs typeface="Times New Roman" pitchFamily="18" charset="0"/>
                        </a:rPr>
                        <a:t>44.1</a:t>
                      </a:r>
                      <a:endParaRPr kumimoji="0" lang="en-US" altLang="zh-CN" sz="3600" b="1" i="0" u="none" strike="noStrike" cap="none" normalizeH="0" baseline="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Times New Roman" pitchFamily="18" charset="0"/>
                          <a:ea typeface="宋体" pitchFamily="2" charset="-122"/>
                          <a:cs typeface="Times New Roman" pitchFamily="18" charset="0"/>
                        </a:rPr>
                        <a:t>16</a:t>
                      </a:r>
                      <a:endParaRPr kumimoji="0" lang="en-US" altLang="zh-CN" sz="3600" b="1" i="0" u="none" strike="noStrike" cap="none" normalizeH="0" baseline="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Times New Roman" pitchFamily="18" charset="0"/>
                          <a:ea typeface="宋体" pitchFamily="2" charset="-122"/>
                          <a:cs typeface="Times New Roman" pitchFamily="18" charset="0"/>
                        </a:rPr>
                        <a:t>2</a:t>
                      </a:r>
                      <a:endParaRPr kumimoji="0" lang="en-US" altLang="zh-CN" sz="3600" b="1" i="0" u="none" strike="noStrike" cap="none" normalizeH="0" baseline="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Times New Roman" pitchFamily="18" charset="0"/>
                          <a:ea typeface="宋体" pitchFamily="2" charset="-122"/>
                          <a:cs typeface="Times New Roman" pitchFamily="18" charset="0"/>
                        </a:rPr>
                        <a:t>1411.2(kb/s)</a:t>
                      </a:r>
                      <a:endParaRPr kumimoji="0" lang="en-US" altLang="zh-CN" sz="3600" b="1" i="0" u="none" strike="noStrike" cap="none" normalizeH="0" baseline="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68322" name="Rectangle 34">
            <a:extLst>
              <a:ext uri="{FF2B5EF4-FFF2-40B4-BE49-F238E27FC236}">
                <a16:creationId xmlns:a16="http://schemas.microsoft.com/office/drawing/2014/main" id="{147C7431-2287-4B8C-A26F-6CA6D3537B44}"/>
              </a:ext>
            </a:extLst>
          </p:cNvPr>
          <p:cNvSpPr>
            <a:spLocks noChangeArrowheads="1"/>
          </p:cNvSpPr>
          <p:nvPr/>
        </p:nvSpPr>
        <p:spPr bwMode="auto">
          <a:xfrm>
            <a:off x="2063751" y="4149726"/>
            <a:ext cx="8423275" cy="223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343" tIns="45176" rIns="90343" bIns="45176"/>
          <a:lstStyle>
            <a:lvl1pPr marL="342900" indent="-342900" eaLnBrk="0" hangingPunct="0">
              <a:spcBef>
                <a:spcPct val="20000"/>
              </a:spcBef>
              <a:buClr>
                <a:schemeClr val="tx2"/>
              </a:buClr>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tx2"/>
              </a:buClr>
              <a:buFont typeface="Wingdings" panose="05000000000000000000" pitchFamily="2" charset="2"/>
              <a:buChar char="n"/>
              <a:defRPr sz="2600" b="1">
                <a:solidFill>
                  <a:schemeClr val="tx1"/>
                </a:solidFill>
                <a:latin typeface="Arial" panose="020B0604020202020204" pitchFamily="34" charset="0"/>
                <a:ea typeface="宋体" panose="02010600030101010101" pitchFamily="2" charset="-122"/>
              </a:defRPr>
            </a:lvl2pPr>
            <a:lvl3pPr marL="1141413" indent="-227013" eaLnBrk="0" hangingPunct="0">
              <a:spcBef>
                <a:spcPct val="20000"/>
              </a:spcBef>
              <a:buClr>
                <a:schemeClr val="tx2"/>
              </a:buClr>
              <a:buFont typeface="Wingdings" panose="05000000000000000000" pitchFamily="2" charset="2"/>
              <a:buChar char="n"/>
              <a:defRPr sz="2300" b="1">
                <a:solidFill>
                  <a:schemeClr val="tx1"/>
                </a:solidFill>
                <a:latin typeface="Arial" panose="020B0604020202020204" pitchFamily="34" charset="0"/>
                <a:ea typeface="宋体" panose="02010600030101010101" pitchFamily="2" charset="-122"/>
              </a:defRPr>
            </a:lvl3pPr>
            <a:lvl4pPr marL="1600200" indent="-230188"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30000"/>
              </a:lnSpc>
              <a:buClr>
                <a:srgbClr val="330033"/>
              </a:buClr>
            </a:pPr>
            <a:r>
              <a:rPr lang="zh-CN" altLang="en-US" sz="2400">
                <a:solidFill>
                  <a:srgbClr val="000000"/>
                </a:solidFill>
                <a:latin typeface="宋体" panose="02010600030101010101" pitchFamily="2" charset="-122"/>
              </a:rPr>
              <a:t>压缩编码之后数字波形声音的码率为：</a:t>
            </a:r>
          </a:p>
          <a:p>
            <a:pPr lvl="1" eaLnBrk="1" hangingPunct="1">
              <a:lnSpc>
                <a:spcPct val="130000"/>
              </a:lnSpc>
              <a:buClr>
                <a:srgbClr val="330033"/>
              </a:buClr>
              <a:buFont typeface="Wingdings" panose="05000000000000000000" pitchFamily="2" charset="2"/>
              <a:buNone/>
            </a:pPr>
            <a:r>
              <a:rPr lang="zh-CN" altLang="en-US" sz="2200">
                <a:solidFill>
                  <a:srgbClr val="000000"/>
                </a:solidFill>
              </a:rPr>
              <a:t>         压缩后的码率 </a:t>
            </a:r>
            <a:r>
              <a:rPr lang="en-US" altLang="zh-CN" sz="2200">
                <a:solidFill>
                  <a:srgbClr val="000000"/>
                </a:solidFill>
              </a:rPr>
              <a:t>= </a:t>
            </a:r>
            <a:r>
              <a:rPr lang="zh-CN" altLang="en-US" sz="2200">
                <a:solidFill>
                  <a:srgbClr val="000000"/>
                </a:solidFill>
                <a:latin typeface="宋体" panose="02010600030101010101" pitchFamily="2" charset="-122"/>
              </a:rPr>
              <a:t>未压缩时的码率</a:t>
            </a:r>
            <a:r>
              <a:rPr lang="en-US" altLang="zh-CN" sz="2200">
                <a:solidFill>
                  <a:srgbClr val="000000"/>
                </a:solidFill>
                <a:latin typeface="宋体" panose="02010600030101010101" pitchFamily="2" charset="-122"/>
              </a:rPr>
              <a:t>/</a:t>
            </a:r>
            <a:r>
              <a:rPr lang="zh-CN" altLang="en-US" sz="2200">
                <a:solidFill>
                  <a:srgbClr val="000000"/>
                </a:solidFill>
                <a:latin typeface="宋体" panose="02010600030101010101" pitchFamily="2" charset="-122"/>
              </a:rPr>
              <a:t>压缩倍数</a:t>
            </a:r>
            <a:r>
              <a:rPr lang="zh-CN" altLang="en-US" sz="2200">
                <a:solidFill>
                  <a:srgbClr val="000000"/>
                </a:solidFill>
              </a:rPr>
              <a:t> </a:t>
            </a:r>
          </a:p>
          <a:p>
            <a:pPr eaLnBrk="1" hangingPunct="1">
              <a:lnSpc>
                <a:spcPct val="130000"/>
              </a:lnSpc>
              <a:buClr>
                <a:srgbClr val="330033"/>
              </a:buClr>
            </a:pPr>
            <a:r>
              <a:rPr lang="zh-CN" altLang="en-US" sz="2400">
                <a:solidFill>
                  <a:srgbClr val="000000"/>
                </a:solidFill>
              </a:rPr>
              <a:t>例：上面</a:t>
            </a:r>
            <a:r>
              <a:rPr lang="en-US" altLang="zh-CN" sz="2400">
                <a:solidFill>
                  <a:srgbClr val="000000"/>
                </a:solidFill>
              </a:rPr>
              <a:t>CD</a:t>
            </a:r>
            <a:r>
              <a:rPr lang="zh-CN" altLang="en-US" sz="2400">
                <a:solidFill>
                  <a:srgbClr val="000000"/>
                </a:solidFill>
              </a:rPr>
              <a:t>唱片的立体声音乐压缩为</a:t>
            </a:r>
            <a:r>
              <a:rPr lang="en-US" altLang="zh-CN" sz="2400">
                <a:solidFill>
                  <a:srgbClr val="000000"/>
                </a:solidFill>
              </a:rPr>
              <a:t>MP3</a:t>
            </a:r>
            <a:r>
              <a:rPr lang="zh-CN" altLang="en-US" sz="2400">
                <a:solidFill>
                  <a:srgbClr val="000000"/>
                </a:solidFill>
              </a:rPr>
              <a:t>后，若压缩倍数是</a:t>
            </a:r>
            <a:r>
              <a:rPr lang="en-US" altLang="zh-CN" sz="2400">
                <a:solidFill>
                  <a:srgbClr val="000000"/>
                </a:solidFill>
              </a:rPr>
              <a:t>12</a:t>
            </a:r>
            <a:r>
              <a:rPr lang="zh-CN" altLang="en-US" sz="2400">
                <a:solidFill>
                  <a:srgbClr val="000000"/>
                </a:solidFill>
              </a:rPr>
              <a:t>倍，则该</a:t>
            </a:r>
            <a:r>
              <a:rPr lang="en-US" altLang="zh-CN" sz="2400">
                <a:solidFill>
                  <a:srgbClr val="000000"/>
                </a:solidFill>
              </a:rPr>
              <a:t>MP3</a:t>
            </a:r>
            <a:r>
              <a:rPr lang="zh-CN" altLang="en-US" sz="2400">
                <a:solidFill>
                  <a:srgbClr val="000000"/>
                </a:solidFill>
              </a:rPr>
              <a:t>音乐的码率是：</a:t>
            </a:r>
            <a:r>
              <a:rPr lang="en-US" altLang="zh-CN" sz="2400">
                <a:solidFill>
                  <a:srgbClr val="000000"/>
                </a:solidFill>
              </a:rPr>
              <a:t>118 kb/s</a:t>
            </a:r>
            <a:r>
              <a:rPr lang="zh-CN" altLang="en-US" sz="2400">
                <a:solidFill>
                  <a:srgbClr val="000000"/>
                </a:solidFill>
              </a:rPr>
              <a:t>左右</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68291">
                                            <p:txEl>
                                              <p:pRg st="2" end="2"/>
                                            </p:txEl>
                                          </p:spTgt>
                                        </p:tgtEl>
                                        <p:attrNameLst>
                                          <p:attrName>style.visibility</p:attrName>
                                        </p:attrNameLst>
                                      </p:cBhvr>
                                      <p:to>
                                        <p:strVal val="visible"/>
                                      </p:to>
                                    </p:set>
                                    <p:animEffect transition="in" filter="blinds(horizontal)">
                                      <p:cBhvr>
                                        <p:cTn id="7" dur="500"/>
                                        <p:tgtEl>
                                          <p:spTgt spid="268291">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68292"/>
                                        </p:tgtEl>
                                        <p:attrNameLst>
                                          <p:attrName>style.visibility</p:attrName>
                                        </p:attrNameLst>
                                      </p:cBhvr>
                                      <p:to>
                                        <p:strVal val="visible"/>
                                      </p:to>
                                    </p:set>
                                    <p:animEffect transition="in" filter="blinds(horizontal)">
                                      <p:cBhvr>
                                        <p:cTn id="10" dur="500"/>
                                        <p:tgtEl>
                                          <p:spTgt spid="26829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268322">
                                            <p:txEl>
                                              <p:pRg st="0" end="0"/>
                                            </p:txEl>
                                          </p:spTgt>
                                        </p:tgtEl>
                                        <p:attrNameLst>
                                          <p:attrName>style.visibility</p:attrName>
                                        </p:attrNameLst>
                                      </p:cBhvr>
                                      <p:to>
                                        <p:strVal val="visible"/>
                                      </p:to>
                                    </p:set>
                                    <p:animEffect transition="in" filter="blinds(horizontal)">
                                      <p:cBhvr>
                                        <p:cTn id="15" dur="500"/>
                                        <p:tgtEl>
                                          <p:spTgt spid="268322">
                                            <p:txEl>
                                              <p:pRg st="0" end="0"/>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68322">
                                            <p:txEl>
                                              <p:pRg st="1" end="1"/>
                                            </p:txEl>
                                          </p:spTgt>
                                        </p:tgtEl>
                                        <p:attrNameLst>
                                          <p:attrName>style.visibility</p:attrName>
                                        </p:attrNameLst>
                                      </p:cBhvr>
                                      <p:to>
                                        <p:strVal val="visible"/>
                                      </p:to>
                                    </p:set>
                                    <p:animEffect transition="in" filter="blinds(horizontal)">
                                      <p:cBhvr>
                                        <p:cTn id="18" dur="500"/>
                                        <p:tgtEl>
                                          <p:spTgt spid="268322">
                                            <p:txEl>
                                              <p:pRg st="1" end="1"/>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268322">
                                            <p:txEl>
                                              <p:pRg st="2" end="2"/>
                                            </p:txEl>
                                          </p:spTgt>
                                        </p:tgtEl>
                                        <p:attrNameLst>
                                          <p:attrName>style.visibility</p:attrName>
                                        </p:attrNameLst>
                                      </p:cBhvr>
                                      <p:to>
                                        <p:strVal val="visible"/>
                                      </p:to>
                                    </p:set>
                                    <p:animEffect transition="in" filter="blinds(horizontal)">
                                      <p:cBhvr>
                                        <p:cTn id="23" dur="500"/>
                                        <p:tgtEl>
                                          <p:spTgt spid="26832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4D097862-B97B-4AF8-BA12-475C3D1F2C0F}"/>
              </a:ext>
            </a:extLst>
          </p:cNvPr>
          <p:cNvSpPr>
            <a:spLocks noGrp="1" noChangeArrowheads="1"/>
          </p:cNvSpPr>
          <p:nvPr>
            <p:ph type="title"/>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0343" tIns="45176" rIns="90343" bIns="45176" numCol="1" anchor="ctr" anchorCtr="0" compatLnSpc="1"/>
          <a:lstStyle/>
          <a:p>
            <a:pPr eaLnBrk="1" hangingPunct="1"/>
            <a:r>
              <a:rPr lang="zh-CN" altLang="en-US"/>
              <a:t>数字波形声音的数据压缩</a:t>
            </a:r>
          </a:p>
        </p:txBody>
      </p:sp>
      <p:sp>
        <p:nvSpPr>
          <p:cNvPr id="270339" name="Rectangle 3">
            <a:extLst>
              <a:ext uri="{FF2B5EF4-FFF2-40B4-BE49-F238E27FC236}">
                <a16:creationId xmlns:a16="http://schemas.microsoft.com/office/drawing/2014/main" id="{23D33B07-7214-4736-92C3-2B6637393025}"/>
              </a:ext>
            </a:extLst>
          </p:cNvPr>
          <p:cNvSpPr>
            <a:spLocks noGrp="1" noChangeArrowheads="1"/>
          </p:cNvSpPr>
          <p:nvPr>
            <p:ph type="body" idx="1"/>
          </p:nvPr>
        </p:nvSpPr>
        <p:spPr/>
        <p:txBody>
          <a:bodyPr/>
          <a:lstStyle/>
          <a:p>
            <a:pPr eaLnBrk="1" hangingPunct="1"/>
            <a:r>
              <a:rPr lang="zh-CN" altLang="en-US" sz="2400"/>
              <a:t>数字波形声音的数据量很大，例如：</a:t>
            </a:r>
          </a:p>
          <a:p>
            <a:pPr lvl="1" eaLnBrk="1" hangingPunct="1"/>
            <a:r>
              <a:rPr lang="zh-CN" altLang="en-US" sz="2200"/>
              <a:t>数字语音</a:t>
            </a:r>
            <a:r>
              <a:rPr lang="en-US" altLang="zh-CN" sz="2200"/>
              <a:t>1</a:t>
            </a:r>
            <a:r>
              <a:rPr lang="zh-CN" altLang="en-US" sz="2200"/>
              <a:t>小时的数据量大约是</a:t>
            </a:r>
            <a:r>
              <a:rPr lang="en-US" altLang="zh-CN" sz="2200"/>
              <a:t>30MB</a:t>
            </a:r>
          </a:p>
          <a:p>
            <a:pPr lvl="1" eaLnBrk="1" hangingPunct="1"/>
            <a:r>
              <a:rPr lang="en-US" altLang="zh-CN" sz="2200"/>
              <a:t>CD</a:t>
            </a:r>
            <a:r>
              <a:rPr lang="zh-CN" altLang="en-US" sz="2200"/>
              <a:t>立体声高保真的数字音乐</a:t>
            </a:r>
            <a:r>
              <a:rPr lang="en-US" altLang="zh-CN" sz="2200"/>
              <a:t>1</a:t>
            </a:r>
            <a:r>
              <a:rPr lang="zh-CN" altLang="en-US" sz="2200"/>
              <a:t>小时的数据量大约是</a:t>
            </a:r>
            <a:r>
              <a:rPr lang="en-US" altLang="zh-CN" sz="2200"/>
              <a:t>635MB</a:t>
            </a:r>
          </a:p>
          <a:p>
            <a:pPr eaLnBrk="1" hangingPunct="1"/>
            <a:r>
              <a:rPr lang="zh-CN" altLang="en-US" sz="2400"/>
              <a:t>数据压缩的必要性：</a:t>
            </a:r>
          </a:p>
          <a:p>
            <a:pPr lvl="1" eaLnBrk="1" hangingPunct="1"/>
            <a:r>
              <a:rPr lang="zh-CN" altLang="en-US" sz="2200"/>
              <a:t>为了降低存储成本和提高在网络上的传输效率</a:t>
            </a:r>
          </a:p>
          <a:p>
            <a:pPr eaLnBrk="1" hangingPunct="1"/>
            <a:r>
              <a:rPr lang="zh-CN" altLang="en-US" sz="2400"/>
              <a:t>数据压缩的可能性：</a:t>
            </a:r>
          </a:p>
          <a:p>
            <a:pPr lvl="1" eaLnBrk="1" hangingPunct="1"/>
            <a:r>
              <a:rPr lang="zh-CN" altLang="en-US" sz="2200"/>
              <a:t>声音中包含了大量冗余信息；人耳的灵敏度有限，允许有一定失真</a:t>
            </a:r>
          </a:p>
          <a:p>
            <a:pPr eaLnBrk="1" hangingPunct="1"/>
            <a:r>
              <a:rPr lang="zh-CN" altLang="en-US" sz="2400"/>
              <a:t>数字波形声音压缩编码的方法：</a:t>
            </a:r>
          </a:p>
          <a:p>
            <a:pPr lvl="1" eaLnBrk="1" hangingPunct="1"/>
            <a:r>
              <a:rPr lang="zh-CN" altLang="en-US" sz="2200"/>
              <a:t>全频带声音：国际标准</a:t>
            </a:r>
            <a:r>
              <a:rPr lang="en-US" altLang="zh-CN" sz="2200"/>
              <a:t>MPEG</a:t>
            </a:r>
            <a:r>
              <a:rPr lang="zh-CN" altLang="en-US" sz="2200"/>
              <a:t>；工业标准</a:t>
            </a:r>
            <a:r>
              <a:rPr lang="en-US" altLang="zh-CN" sz="2200"/>
              <a:t>Dolby AC-3 </a:t>
            </a:r>
          </a:p>
          <a:p>
            <a:pPr lvl="1" eaLnBrk="1" hangingPunct="1"/>
            <a:r>
              <a:rPr lang="zh-CN" altLang="en-US" sz="2200"/>
              <a:t>数字语音：固定电话使用</a:t>
            </a:r>
            <a:r>
              <a:rPr lang="en-US" altLang="zh-CN" sz="2200"/>
              <a:t>ADPCM</a:t>
            </a:r>
            <a:r>
              <a:rPr lang="zh-CN" altLang="en-US" sz="2200"/>
              <a:t>编码</a:t>
            </a:r>
          </a:p>
          <a:p>
            <a:pPr lvl="1" eaLnBrk="1" hangingPunct="1">
              <a:buFont typeface="Wingdings" panose="05000000000000000000" pitchFamily="2" charset="2"/>
              <a:buNone/>
            </a:pPr>
            <a:r>
              <a:rPr lang="zh-CN" altLang="en-US" sz="2200"/>
              <a:t>                      移动电话使用高效率的混合编码技术</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0339">
                                            <p:txEl>
                                              <p:pRg st="0" end="0"/>
                                            </p:txEl>
                                          </p:spTgt>
                                        </p:tgtEl>
                                        <p:attrNameLst>
                                          <p:attrName>style.visibility</p:attrName>
                                        </p:attrNameLst>
                                      </p:cBhvr>
                                      <p:to>
                                        <p:strVal val="visible"/>
                                      </p:to>
                                    </p:set>
                                    <p:animEffect transition="in" filter="blinds(horizontal)">
                                      <p:cBhvr>
                                        <p:cTn id="7" dur="500"/>
                                        <p:tgtEl>
                                          <p:spTgt spid="270339">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70339">
                                            <p:txEl>
                                              <p:pRg st="1" end="1"/>
                                            </p:txEl>
                                          </p:spTgt>
                                        </p:tgtEl>
                                        <p:attrNameLst>
                                          <p:attrName>style.visibility</p:attrName>
                                        </p:attrNameLst>
                                      </p:cBhvr>
                                      <p:to>
                                        <p:strVal val="visible"/>
                                      </p:to>
                                    </p:set>
                                    <p:animEffect transition="in" filter="blinds(horizontal)">
                                      <p:cBhvr>
                                        <p:cTn id="10" dur="500"/>
                                        <p:tgtEl>
                                          <p:spTgt spid="270339">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70339">
                                            <p:txEl>
                                              <p:pRg st="2" end="2"/>
                                            </p:txEl>
                                          </p:spTgt>
                                        </p:tgtEl>
                                        <p:attrNameLst>
                                          <p:attrName>style.visibility</p:attrName>
                                        </p:attrNameLst>
                                      </p:cBhvr>
                                      <p:to>
                                        <p:strVal val="visible"/>
                                      </p:to>
                                    </p:set>
                                    <p:animEffect transition="in" filter="blinds(horizontal)">
                                      <p:cBhvr>
                                        <p:cTn id="13" dur="500"/>
                                        <p:tgtEl>
                                          <p:spTgt spid="270339">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70339">
                                            <p:txEl>
                                              <p:pRg st="3" end="3"/>
                                            </p:txEl>
                                          </p:spTgt>
                                        </p:tgtEl>
                                        <p:attrNameLst>
                                          <p:attrName>style.visibility</p:attrName>
                                        </p:attrNameLst>
                                      </p:cBhvr>
                                      <p:to>
                                        <p:strVal val="visible"/>
                                      </p:to>
                                    </p:set>
                                    <p:animEffect transition="in" filter="blinds(horizontal)">
                                      <p:cBhvr>
                                        <p:cTn id="18" dur="500"/>
                                        <p:tgtEl>
                                          <p:spTgt spid="270339">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70339">
                                            <p:txEl>
                                              <p:pRg st="4" end="4"/>
                                            </p:txEl>
                                          </p:spTgt>
                                        </p:tgtEl>
                                        <p:attrNameLst>
                                          <p:attrName>style.visibility</p:attrName>
                                        </p:attrNameLst>
                                      </p:cBhvr>
                                      <p:to>
                                        <p:strVal val="visible"/>
                                      </p:to>
                                    </p:set>
                                    <p:animEffect transition="in" filter="blinds(horizontal)">
                                      <p:cBhvr>
                                        <p:cTn id="21" dur="500"/>
                                        <p:tgtEl>
                                          <p:spTgt spid="270339">
                                            <p:txEl>
                                              <p:pRg st="4" end="4"/>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270339">
                                            <p:txEl>
                                              <p:pRg st="5" end="5"/>
                                            </p:txEl>
                                          </p:spTgt>
                                        </p:tgtEl>
                                        <p:attrNameLst>
                                          <p:attrName>style.visibility</p:attrName>
                                        </p:attrNameLst>
                                      </p:cBhvr>
                                      <p:to>
                                        <p:strVal val="visible"/>
                                      </p:to>
                                    </p:set>
                                    <p:animEffect transition="in" filter="blinds(horizontal)">
                                      <p:cBhvr>
                                        <p:cTn id="26" dur="500"/>
                                        <p:tgtEl>
                                          <p:spTgt spid="270339">
                                            <p:txEl>
                                              <p:pRg st="5" end="5"/>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270339">
                                            <p:txEl>
                                              <p:pRg st="6" end="6"/>
                                            </p:txEl>
                                          </p:spTgt>
                                        </p:tgtEl>
                                        <p:attrNameLst>
                                          <p:attrName>style.visibility</p:attrName>
                                        </p:attrNameLst>
                                      </p:cBhvr>
                                      <p:to>
                                        <p:strVal val="visible"/>
                                      </p:to>
                                    </p:set>
                                    <p:animEffect transition="in" filter="blinds(horizontal)">
                                      <p:cBhvr>
                                        <p:cTn id="29" dur="500"/>
                                        <p:tgtEl>
                                          <p:spTgt spid="270339">
                                            <p:txEl>
                                              <p:pRg st="6" end="6"/>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270339">
                                            <p:txEl>
                                              <p:pRg st="7" end="7"/>
                                            </p:txEl>
                                          </p:spTgt>
                                        </p:tgtEl>
                                        <p:attrNameLst>
                                          <p:attrName>style.visibility</p:attrName>
                                        </p:attrNameLst>
                                      </p:cBhvr>
                                      <p:to>
                                        <p:strVal val="visible"/>
                                      </p:to>
                                    </p:set>
                                    <p:animEffect transition="in" filter="blinds(horizontal)">
                                      <p:cBhvr>
                                        <p:cTn id="34" dur="500"/>
                                        <p:tgtEl>
                                          <p:spTgt spid="270339">
                                            <p:txEl>
                                              <p:pRg st="7" end="7"/>
                                            </p:txEl>
                                          </p:spTgt>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270339">
                                            <p:txEl>
                                              <p:pRg st="8" end="8"/>
                                            </p:txEl>
                                          </p:spTgt>
                                        </p:tgtEl>
                                        <p:attrNameLst>
                                          <p:attrName>style.visibility</p:attrName>
                                        </p:attrNameLst>
                                      </p:cBhvr>
                                      <p:to>
                                        <p:strVal val="visible"/>
                                      </p:to>
                                    </p:set>
                                    <p:animEffect transition="in" filter="blinds(horizontal)">
                                      <p:cBhvr>
                                        <p:cTn id="37" dur="500"/>
                                        <p:tgtEl>
                                          <p:spTgt spid="270339">
                                            <p:txEl>
                                              <p:pRg st="8" end="8"/>
                                            </p:txEl>
                                          </p:spTgt>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270339">
                                            <p:txEl>
                                              <p:pRg st="9" end="9"/>
                                            </p:txEl>
                                          </p:spTgt>
                                        </p:tgtEl>
                                        <p:attrNameLst>
                                          <p:attrName>style.visibility</p:attrName>
                                        </p:attrNameLst>
                                      </p:cBhvr>
                                      <p:to>
                                        <p:strVal val="visible"/>
                                      </p:to>
                                    </p:set>
                                    <p:animEffect transition="in" filter="blinds(horizontal)">
                                      <p:cBhvr>
                                        <p:cTn id="40" dur="500"/>
                                        <p:tgtEl>
                                          <p:spTgt spid="270339">
                                            <p:txEl>
                                              <p:pRg st="9" end="9"/>
                                            </p:txEl>
                                          </p:spTgt>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270339">
                                            <p:txEl>
                                              <p:pRg st="10" end="10"/>
                                            </p:txEl>
                                          </p:spTgt>
                                        </p:tgtEl>
                                        <p:attrNameLst>
                                          <p:attrName>style.visibility</p:attrName>
                                        </p:attrNameLst>
                                      </p:cBhvr>
                                      <p:to>
                                        <p:strVal val="visible"/>
                                      </p:to>
                                    </p:set>
                                    <p:animEffect transition="in" filter="blinds(horizontal)">
                                      <p:cBhvr>
                                        <p:cTn id="43" dur="500"/>
                                        <p:tgtEl>
                                          <p:spTgt spid="27033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39"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50132371-9580-4047-93EE-1A175E0B10CE}"/>
              </a:ext>
            </a:extLst>
          </p:cNvPr>
          <p:cNvSpPr>
            <a:spLocks noGrp="1" noChangeArrowheads="1"/>
          </p:cNvSpPr>
          <p:nvPr>
            <p:ph type="title"/>
          </p:nvPr>
        </p:nvSpPr>
        <p:spPr>
          <a:xfrm>
            <a:off x="2135188" y="4372"/>
            <a:ext cx="8135937" cy="847725"/>
          </a:xfrm>
        </p:spPr>
        <p:txBody>
          <a:bodyPr/>
          <a:lstStyle/>
          <a:p>
            <a:pPr eaLnBrk="1" hangingPunct="1"/>
            <a:r>
              <a:rPr lang="zh-CN" altLang="en-US" dirty="0"/>
              <a:t>全频带数字音频编码的标准</a:t>
            </a:r>
          </a:p>
        </p:txBody>
      </p:sp>
      <p:sp>
        <p:nvSpPr>
          <p:cNvPr id="272387" name="Rectangle 3">
            <a:extLst>
              <a:ext uri="{FF2B5EF4-FFF2-40B4-BE49-F238E27FC236}">
                <a16:creationId xmlns:a16="http://schemas.microsoft.com/office/drawing/2014/main" id="{503185B6-E418-4242-81A2-3994C98133C8}"/>
              </a:ext>
            </a:extLst>
          </p:cNvPr>
          <p:cNvSpPr>
            <a:spLocks noGrp="1" noChangeArrowheads="1"/>
          </p:cNvSpPr>
          <p:nvPr>
            <p:ph type="body" idx="1"/>
          </p:nvPr>
        </p:nvSpPr>
        <p:spPr>
          <a:xfrm>
            <a:off x="2101850" y="3860800"/>
            <a:ext cx="5735638" cy="2376488"/>
          </a:xfrm>
        </p:spPr>
        <p:txBody>
          <a:bodyPr/>
          <a:lstStyle/>
          <a:p>
            <a:pPr eaLnBrk="1" hangingPunct="1">
              <a:lnSpc>
                <a:spcPct val="120000"/>
              </a:lnSpc>
            </a:pPr>
            <a:r>
              <a:rPr lang="zh-CN" altLang="en-US" sz="2400"/>
              <a:t>所谓“</a:t>
            </a:r>
            <a:r>
              <a:rPr lang="en-US" altLang="zh-CN" sz="2400"/>
              <a:t>MP3</a:t>
            </a:r>
            <a:r>
              <a:rPr lang="zh-CN" altLang="en-US" sz="2400"/>
              <a:t>音乐”就是一种采用</a:t>
            </a:r>
            <a:r>
              <a:rPr lang="en-US" altLang="zh-CN" sz="2400"/>
              <a:t>MPEG-1</a:t>
            </a:r>
            <a:r>
              <a:rPr lang="zh-CN" altLang="en-US" sz="2400"/>
              <a:t>层</a:t>
            </a:r>
            <a:r>
              <a:rPr lang="en-US" altLang="zh-CN" sz="2400"/>
              <a:t>3</a:t>
            </a:r>
            <a:r>
              <a:rPr lang="zh-CN" altLang="en-US" sz="2400"/>
              <a:t>编码的高质量数字声音</a:t>
            </a:r>
            <a:r>
              <a:rPr lang="en-US" altLang="zh-CN" sz="2400"/>
              <a:t>, </a:t>
            </a:r>
            <a:r>
              <a:rPr lang="zh-CN" altLang="en-US" sz="2400"/>
              <a:t>它能以</a:t>
            </a:r>
            <a:r>
              <a:rPr lang="en-US" altLang="zh-CN" sz="2400"/>
              <a:t>10</a:t>
            </a:r>
            <a:r>
              <a:rPr lang="zh-CN" altLang="en-US" sz="2400"/>
              <a:t>倍左右的压缩比降低高保真数字声音的存储量，使一张普通</a:t>
            </a:r>
            <a:r>
              <a:rPr lang="en-US" altLang="zh-CN" sz="2400"/>
              <a:t>CD</a:t>
            </a:r>
            <a:r>
              <a:rPr lang="zh-CN" altLang="en-US" sz="2400"/>
              <a:t>光盘上可以存储大约</a:t>
            </a:r>
            <a:r>
              <a:rPr lang="en-US" altLang="zh-CN" sz="2400"/>
              <a:t>100</a:t>
            </a:r>
            <a:r>
              <a:rPr lang="zh-CN" altLang="en-US" sz="2400"/>
              <a:t>首</a:t>
            </a:r>
            <a:r>
              <a:rPr lang="en-US" altLang="zh-CN" sz="2400"/>
              <a:t>MP3</a:t>
            </a:r>
            <a:r>
              <a:rPr lang="zh-CN" altLang="en-US" sz="2400"/>
              <a:t>歌曲</a:t>
            </a:r>
            <a:r>
              <a:rPr lang="zh-CN" altLang="en-US"/>
              <a:t> </a:t>
            </a:r>
          </a:p>
        </p:txBody>
      </p:sp>
      <p:graphicFrame>
        <p:nvGraphicFramePr>
          <p:cNvPr id="272388" name="Group 4">
            <a:extLst>
              <a:ext uri="{FF2B5EF4-FFF2-40B4-BE49-F238E27FC236}">
                <a16:creationId xmlns:a16="http://schemas.microsoft.com/office/drawing/2014/main" id="{85BD496E-E471-4D4C-B069-E4B286246033}"/>
              </a:ext>
            </a:extLst>
          </p:cNvPr>
          <p:cNvGraphicFramePr>
            <a:graphicFrameLocks noGrp="1"/>
          </p:cNvGraphicFramePr>
          <p:nvPr/>
        </p:nvGraphicFramePr>
        <p:xfrm>
          <a:off x="2135188" y="1412875"/>
          <a:ext cx="8064500" cy="2225676"/>
        </p:xfrm>
        <a:graphic>
          <a:graphicData uri="http://schemas.openxmlformats.org/drawingml/2006/table">
            <a:tbl>
              <a:tblPr/>
              <a:tblGrid>
                <a:gridCol w="1814512">
                  <a:extLst>
                    <a:ext uri="{9D8B030D-6E8A-4147-A177-3AD203B41FA5}">
                      <a16:colId xmlns:a16="http://schemas.microsoft.com/office/drawing/2014/main" val="20000"/>
                    </a:ext>
                  </a:extLst>
                </a:gridCol>
                <a:gridCol w="2905125">
                  <a:extLst>
                    <a:ext uri="{9D8B030D-6E8A-4147-A177-3AD203B41FA5}">
                      <a16:colId xmlns:a16="http://schemas.microsoft.com/office/drawing/2014/main" val="20001"/>
                    </a:ext>
                  </a:extLst>
                </a:gridCol>
                <a:gridCol w="1108075">
                  <a:extLst>
                    <a:ext uri="{9D8B030D-6E8A-4147-A177-3AD203B41FA5}">
                      <a16:colId xmlns:a16="http://schemas.microsoft.com/office/drawing/2014/main" val="20002"/>
                    </a:ext>
                  </a:extLst>
                </a:gridCol>
                <a:gridCol w="2236788">
                  <a:extLst>
                    <a:ext uri="{9D8B030D-6E8A-4147-A177-3AD203B41FA5}">
                      <a16:colId xmlns:a16="http://schemas.microsoft.com/office/drawing/2014/main" val="20003"/>
                    </a:ext>
                  </a:extLst>
                </a:gridCol>
              </a:tblGrid>
              <a:tr h="371475">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标准名称</a:t>
                      </a:r>
                      <a:endParaRPr kumimoji="0" lang="zh-CN" altLang="en-US" sz="3600" b="1" i="0" u="none" strike="noStrike" cap="none" normalizeH="0" baseline="0">
                        <a:ln>
                          <a:noFill/>
                        </a:ln>
                        <a:solidFill>
                          <a:schemeClr val="hlink"/>
                        </a:solidFill>
                        <a:effectLst/>
                        <a:latin typeface="Arial" pitchFamily="34" charset="0"/>
                        <a:ea typeface="宋体"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压缩后的码率</a:t>
                      </a:r>
                      <a:r>
                        <a:rPr kumimoji="0" lang="en-US" altLang="zh-CN"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a:t>
                      </a:r>
                      <a:r>
                        <a:rPr kumimoji="0" lang="zh-CN" altLang="en-US"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每个声道</a:t>
                      </a:r>
                      <a:r>
                        <a:rPr kumimoji="0" lang="en-US" altLang="zh-CN"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a:t>
                      </a:r>
                      <a:endParaRPr kumimoji="0" lang="en-US" altLang="zh-CN" sz="3600" b="1" i="0" u="none" strike="noStrike" cap="none" normalizeH="0" baseline="0">
                        <a:ln>
                          <a:noFill/>
                        </a:ln>
                        <a:solidFill>
                          <a:schemeClr val="hlink"/>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声道数目</a:t>
                      </a:r>
                      <a:endParaRPr kumimoji="0" lang="zh-CN" altLang="en-US" sz="3600" b="1" i="0" u="none" strike="noStrike" cap="none" normalizeH="0" baseline="0">
                        <a:ln>
                          <a:noFill/>
                        </a:ln>
                        <a:solidFill>
                          <a:schemeClr val="hlink"/>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主要应用</a:t>
                      </a:r>
                      <a:endParaRPr kumimoji="0" lang="zh-CN" altLang="en-US" sz="3600" b="1" i="0" u="none" strike="noStrike" cap="none" normalizeH="0" baseline="0">
                        <a:ln>
                          <a:noFill/>
                        </a:ln>
                        <a:solidFill>
                          <a:schemeClr val="hlink"/>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FF"/>
                          </a:solidFill>
                          <a:effectLst/>
                          <a:latin typeface="Times New Roman" pitchFamily="18" charset="0"/>
                          <a:ea typeface="宋体" pitchFamily="2" charset="-122"/>
                          <a:cs typeface="Times New Roman" pitchFamily="18" charset="0"/>
                        </a:rPr>
                        <a:t>MPEG-1 audio</a:t>
                      </a:r>
                      <a:r>
                        <a:rPr kumimoji="0" lang="zh-CN" altLang="en-US" sz="1600" b="1" i="0" u="none" strike="noStrike" cap="none" normalizeH="0" baseline="0">
                          <a:ln>
                            <a:noFill/>
                          </a:ln>
                          <a:solidFill>
                            <a:srgbClr val="0000FF"/>
                          </a:solidFill>
                          <a:effectLst/>
                          <a:latin typeface="Times New Roman" pitchFamily="18" charset="0"/>
                          <a:ea typeface="宋体" pitchFamily="2" charset="-122"/>
                          <a:cs typeface="Times New Roman" pitchFamily="18" charset="0"/>
                        </a:rPr>
                        <a:t>层</a:t>
                      </a:r>
                      <a:r>
                        <a:rPr kumimoji="0" lang="en-US" altLang="zh-CN" sz="1600" b="1" i="0" u="none" strike="noStrike" cap="none" normalizeH="0" baseline="0">
                          <a:ln>
                            <a:noFill/>
                          </a:ln>
                          <a:solidFill>
                            <a:srgbClr val="0000FF"/>
                          </a:solidFill>
                          <a:effectLst/>
                          <a:latin typeface="Times New Roman" pitchFamily="18" charset="0"/>
                          <a:ea typeface="宋体" pitchFamily="2" charset="-122"/>
                          <a:cs typeface="Times New Roman" pitchFamily="18" charset="0"/>
                        </a:rPr>
                        <a:t>1</a:t>
                      </a:r>
                      <a:endParaRPr kumimoji="0" lang="en-US" altLang="zh-CN" sz="3200" b="1" i="0" u="none" strike="noStrike" cap="none" normalizeH="0" baseline="0">
                        <a:ln>
                          <a:noFill/>
                        </a:ln>
                        <a:solidFill>
                          <a:srgbClr val="0000FF"/>
                        </a:solidFill>
                        <a:effectLst/>
                        <a:latin typeface="Arial"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192 kbps </a:t>
                      </a:r>
                      <a:r>
                        <a:rPr kumimoji="0" lang="zh-CN" altLang="en-US"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（压缩</a:t>
                      </a:r>
                      <a:r>
                        <a:rPr kumimoji="0" lang="en-US" altLang="zh-CN"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4</a:t>
                      </a:r>
                      <a:r>
                        <a:rPr kumimoji="0" lang="zh-CN" altLang="en-US"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倍）</a:t>
                      </a:r>
                      <a:endParaRPr kumimoji="0" lang="zh-CN" altLang="en-US" sz="32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2</a:t>
                      </a:r>
                      <a:endParaRPr kumimoji="0" lang="en-US" altLang="zh-CN" sz="32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数字盒式录音带</a:t>
                      </a:r>
                      <a:endParaRPr kumimoji="0" lang="zh-CN" altLang="en-US" sz="32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FF"/>
                          </a:solidFill>
                          <a:effectLst/>
                          <a:latin typeface="Times New Roman" pitchFamily="18" charset="0"/>
                          <a:ea typeface="宋体" pitchFamily="2" charset="-122"/>
                          <a:cs typeface="Times New Roman" pitchFamily="18" charset="0"/>
                        </a:rPr>
                        <a:t>MPEG-1 audio</a:t>
                      </a:r>
                      <a:r>
                        <a:rPr kumimoji="0" lang="zh-CN" altLang="en-US" sz="1600" b="1" i="0" u="none" strike="noStrike" cap="none" normalizeH="0" baseline="0">
                          <a:ln>
                            <a:noFill/>
                          </a:ln>
                          <a:solidFill>
                            <a:srgbClr val="0000FF"/>
                          </a:solidFill>
                          <a:effectLst/>
                          <a:latin typeface="Times New Roman" pitchFamily="18" charset="0"/>
                          <a:ea typeface="宋体" pitchFamily="2" charset="-122"/>
                          <a:cs typeface="Times New Roman" pitchFamily="18" charset="0"/>
                        </a:rPr>
                        <a:t>层</a:t>
                      </a:r>
                      <a:r>
                        <a:rPr kumimoji="0" lang="en-US" altLang="zh-CN" sz="1600" b="1" i="0" u="none" strike="noStrike" cap="none" normalizeH="0" baseline="0">
                          <a:ln>
                            <a:noFill/>
                          </a:ln>
                          <a:solidFill>
                            <a:srgbClr val="0000FF"/>
                          </a:solidFill>
                          <a:effectLst/>
                          <a:latin typeface="Times New Roman" pitchFamily="18" charset="0"/>
                          <a:ea typeface="宋体" pitchFamily="2" charset="-122"/>
                          <a:cs typeface="Times New Roman" pitchFamily="18" charset="0"/>
                        </a:rPr>
                        <a:t>2</a:t>
                      </a:r>
                      <a:endParaRPr kumimoji="0" lang="en-US" altLang="zh-CN" sz="3200" b="1" i="0" u="none" strike="noStrike" cap="none" normalizeH="0" baseline="0">
                        <a:ln>
                          <a:noFill/>
                        </a:ln>
                        <a:solidFill>
                          <a:srgbClr val="0000FF"/>
                        </a:solidFill>
                        <a:effectLst/>
                        <a:latin typeface="Arial"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128 kbps</a:t>
                      </a:r>
                      <a:r>
                        <a:rPr kumimoji="0" lang="zh-CN" altLang="en-US"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（压缩</a:t>
                      </a:r>
                      <a:r>
                        <a:rPr kumimoji="0" lang="en-US" altLang="zh-CN"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6</a:t>
                      </a:r>
                      <a:r>
                        <a:rPr kumimoji="0" lang="zh-CN" altLang="en-US"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倍）</a:t>
                      </a:r>
                      <a:endParaRPr kumimoji="0" lang="zh-CN" altLang="en-US" sz="32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2</a:t>
                      </a:r>
                      <a:endParaRPr kumimoji="0" lang="en-US" altLang="zh-CN" sz="32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DAB,VCD,</a:t>
                      </a:r>
                      <a:endParaRPr kumimoji="0" lang="en-US" altLang="zh-CN" sz="32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1475">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FF"/>
                          </a:solidFill>
                          <a:effectLst/>
                          <a:latin typeface="Times New Roman" pitchFamily="18" charset="0"/>
                          <a:ea typeface="宋体" pitchFamily="2" charset="-122"/>
                          <a:cs typeface="Times New Roman" pitchFamily="18" charset="0"/>
                        </a:rPr>
                        <a:t>MPEG-1 audio</a:t>
                      </a:r>
                      <a:r>
                        <a:rPr kumimoji="0" lang="zh-CN" altLang="en-US" sz="1600" b="1" i="0" u="none" strike="noStrike" cap="none" normalizeH="0" baseline="0">
                          <a:ln>
                            <a:noFill/>
                          </a:ln>
                          <a:solidFill>
                            <a:srgbClr val="0000FF"/>
                          </a:solidFill>
                          <a:effectLst/>
                          <a:latin typeface="Times New Roman" pitchFamily="18" charset="0"/>
                          <a:ea typeface="宋体" pitchFamily="2" charset="-122"/>
                          <a:cs typeface="Times New Roman" pitchFamily="18" charset="0"/>
                        </a:rPr>
                        <a:t>层</a:t>
                      </a:r>
                      <a:r>
                        <a:rPr kumimoji="0" lang="en-US" altLang="zh-CN" sz="1600" b="1" i="0" u="none" strike="noStrike" cap="none" normalizeH="0" baseline="0">
                          <a:ln>
                            <a:noFill/>
                          </a:ln>
                          <a:solidFill>
                            <a:srgbClr val="0000FF"/>
                          </a:solidFill>
                          <a:effectLst/>
                          <a:latin typeface="Times New Roman" pitchFamily="18" charset="0"/>
                          <a:ea typeface="宋体" pitchFamily="2" charset="-122"/>
                          <a:cs typeface="Times New Roman" pitchFamily="18" charset="0"/>
                        </a:rPr>
                        <a:t>3</a:t>
                      </a:r>
                      <a:endParaRPr kumimoji="0" lang="en-US" altLang="zh-CN" sz="3200" b="1" i="0" u="none" strike="noStrike" cap="none" normalizeH="0" baseline="0">
                        <a:ln>
                          <a:noFill/>
                        </a:ln>
                        <a:solidFill>
                          <a:srgbClr val="0000FF"/>
                        </a:solidFill>
                        <a:effectLst/>
                        <a:latin typeface="Arial"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64kbps</a:t>
                      </a:r>
                      <a:r>
                        <a:rPr kumimoji="0" lang="zh-CN" altLang="en-US"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（压缩</a:t>
                      </a:r>
                      <a:r>
                        <a:rPr kumimoji="0" lang="en-US" altLang="zh-CN"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11</a:t>
                      </a:r>
                      <a:r>
                        <a:rPr kumimoji="0" lang="zh-CN" altLang="en-US"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0" lang="en-US" altLang="zh-CN"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12</a:t>
                      </a:r>
                      <a:r>
                        <a:rPr kumimoji="0" lang="zh-CN" altLang="en-US"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倍）</a:t>
                      </a:r>
                      <a:endParaRPr kumimoji="0" lang="zh-CN" altLang="en-US" sz="32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2</a:t>
                      </a:r>
                      <a:endParaRPr kumimoji="0" lang="en-US" altLang="zh-CN" sz="32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Internet</a:t>
                      </a:r>
                      <a:r>
                        <a:rPr kumimoji="0" lang="zh-CN" altLang="en-US"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0" lang="en-US" altLang="zh-CN"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MP3</a:t>
                      </a:r>
                      <a:r>
                        <a:rPr kumimoji="0" lang="zh-CN" altLang="en-US"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音乐</a:t>
                      </a:r>
                      <a:endParaRPr kumimoji="0" lang="zh-CN" altLang="en-US" sz="32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9888">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FF"/>
                          </a:solidFill>
                          <a:effectLst/>
                          <a:latin typeface="Times New Roman" pitchFamily="18" charset="0"/>
                          <a:ea typeface="宋体" pitchFamily="2" charset="-122"/>
                          <a:cs typeface="Times New Roman" pitchFamily="18" charset="0"/>
                        </a:rPr>
                        <a:t>MPEG-2 audio</a:t>
                      </a:r>
                      <a:endParaRPr kumimoji="0" lang="en-US" altLang="zh-CN" sz="3200" b="1" i="0" u="none" strike="noStrike" cap="none" normalizeH="0" baseline="0">
                        <a:ln>
                          <a:noFill/>
                        </a:ln>
                        <a:solidFill>
                          <a:srgbClr val="0000FF"/>
                        </a:solidFill>
                        <a:effectLst/>
                        <a:latin typeface="Arial"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与</a:t>
                      </a:r>
                      <a:r>
                        <a:rPr kumimoji="0" lang="en-US" altLang="zh-CN"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MPEG-1</a:t>
                      </a:r>
                      <a:r>
                        <a:rPr kumimoji="0" lang="zh-CN" altLang="en-US"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层</a:t>
                      </a:r>
                      <a:r>
                        <a:rPr kumimoji="0" lang="en-US" altLang="zh-CN"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r>
                        <a:rPr kumimoji="0" lang="zh-CN" altLang="en-US"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层</a:t>
                      </a:r>
                      <a:r>
                        <a:rPr kumimoji="0" lang="en-US" altLang="zh-CN"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2,</a:t>
                      </a:r>
                      <a:r>
                        <a:rPr kumimoji="0" lang="zh-CN" altLang="en-US"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层</a:t>
                      </a:r>
                      <a:r>
                        <a:rPr kumimoji="0" lang="en-US" altLang="zh-CN"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3</a:t>
                      </a:r>
                      <a:r>
                        <a:rPr kumimoji="0" lang="zh-CN" altLang="en-US"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相同</a:t>
                      </a:r>
                      <a:endParaRPr kumimoji="0" lang="zh-CN" altLang="en-US" sz="32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5.1, 7.1</a:t>
                      </a:r>
                      <a:endParaRPr kumimoji="0" lang="en-US" altLang="zh-CN" sz="32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同</a:t>
                      </a:r>
                      <a:r>
                        <a:rPr kumimoji="0" lang="en-US" altLang="zh-CN"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MPEG-1</a:t>
                      </a:r>
                      <a:endParaRPr kumimoji="0" lang="en-US" altLang="zh-CN" sz="32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1475">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FF"/>
                          </a:solidFill>
                          <a:effectLst/>
                          <a:latin typeface="Times New Roman" pitchFamily="18" charset="0"/>
                          <a:ea typeface="宋体" pitchFamily="2" charset="-122"/>
                          <a:cs typeface="Times New Roman" pitchFamily="18" charset="0"/>
                        </a:rPr>
                        <a:t>Dolby AC-3</a:t>
                      </a:r>
                      <a:endParaRPr kumimoji="0" lang="en-US" altLang="zh-CN" sz="3200" b="1" i="0" u="none" strike="noStrike" cap="none" normalizeH="0" baseline="0">
                        <a:ln>
                          <a:noFill/>
                        </a:ln>
                        <a:solidFill>
                          <a:srgbClr val="0000FF"/>
                        </a:solidFill>
                        <a:effectLst/>
                        <a:latin typeface="Arial"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64 kbp</a:t>
                      </a:r>
                      <a:endParaRPr kumimoji="0" lang="en-US" altLang="zh-CN" sz="32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5.1, 7.1</a:t>
                      </a:r>
                      <a:endParaRPr kumimoji="0" lang="en-US" altLang="zh-CN" sz="32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DVD, DTV</a:t>
                      </a:r>
                      <a:r>
                        <a:rPr kumimoji="0" lang="zh-CN" altLang="en-US"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，家庭影院</a:t>
                      </a:r>
                      <a:endParaRPr kumimoji="0" lang="zh-CN" altLang="en-US" sz="32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pic>
        <p:nvPicPr>
          <p:cNvPr id="272425" name="Picture 41" descr="iPod mini(4GB)MP3">
            <a:hlinkClick r:id="rId3"/>
            <a:extLst>
              <a:ext uri="{FF2B5EF4-FFF2-40B4-BE49-F238E27FC236}">
                <a16:creationId xmlns:a16="http://schemas.microsoft.com/office/drawing/2014/main" id="{CE42F7E7-887E-47AC-A220-1A8DC3E51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2797" r="22795" b="5902"/>
          <a:stretch>
            <a:fillRect/>
          </a:stretch>
        </p:blipFill>
        <p:spPr bwMode="auto">
          <a:xfrm>
            <a:off x="8183563" y="3860800"/>
            <a:ext cx="1828800"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72387">
                                            <p:txEl>
                                              <p:pRg st="0" end="0"/>
                                            </p:txEl>
                                          </p:spTgt>
                                        </p:tgtEl>
                                        <p:attrNameLst>
                                          <p:attrName>style.visibility</p:attrName>
                                        </p:attrNameLst>
                                      </p:cBhvr>
                                      <p:to>
                                        <p:strVal val="visible"/>
                                      </p:to>
                                    </p:set>
                                    <p:animEffect transition="in" filter="blinds(horizontal)">
                                      <p:cBhvr>
                                        <p:cTn id="7" dur="500"/>
                                        <p:tgtEl>
                                          <p:spTgt spid="272387">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72425"/>
                                        </p:tgtEl>
                                        <p:attrNameLst>
                                          <p:attrName>style.visibility</p:attrName>
                                        </p:attrNameLst>
                                      </p:cBhvr>
                                      <p:to>
                                        <p:strVal val="visible"/>
                                      </p:to>
                                    </p:set>
                                    <p:animEffect transition="in" filter="blinds(horizontal)">
                                      <p:cBhvr>
                                        <p:cTn id="10" dur="500"/>
                                        <p:tgtEl>
                                          <p:spTgt spid="2724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Text Box 3"/>
          <p:cNvSpPr txBox="1">
            <a:spLocks noChangeArrowheads="1"/>
          </p:cNvSpPr>
          <p:nvPr/>
        </p:nvSpPr>
        <p:spPr bwMode="auto">
          <a:xfrm>
            <a:off x="713532" y="1371081"/>
            <a:ext cx="10000909" cy="1275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4008" tIns="32004" rIns="64008" bIns="32004">
            <a:spAutoFit/>
          </a:bodyPr>
          <a:lstStyle>
            <a:lvl1pPr defTabSz="639763" eaLnBrk="0" hangingPunct="0">
              <a:defRPr>
                <a:solidFill>
                  <a:schemeClr val="tx1"/>
                </a:solidFill>
                <a:latin typeface="Arial" panose="020B0604020202020204" pitchFamily="34" charset="0"/>
                <a:ea typeface="宋体" panose="02010600030101010101" pitchFamily="2" charset="-122"/>
              </a:defRPr>
            </a:lvl1pPr>
            <a:lvl2pPr marL="742950" indent="-285750" defTabSz="639763" eaLnBrk="0" hangingPunct="0">
              <a:defRPr>
                <a:solidFill>
                  <a:schemeClr val="tx1"/>
                </a:solidFill>
                <a:latin typeface="Arial" panose="020B0604020202020204" pitchFamily="34" charset="0"/>
                <a:ea typeface="宋体" panose="02010600030101010101" pitchFamily="2" charset="-122"/>
              </a:defRPr>
            </a:lvl2pPr>
            <a:lvl3pPr marL="1143000" indent="-228600" defTabSz="639763" eaLnBrk="0" hangingPunct="0">
              <a:defRPr>
                <a:solidFill>
                  <a:schemeClr val="tx1"/>
                </a:solidFill>
                <a:latin typeface="Arial" panose="020B0604020202020204" pitchFamily="34" charset="0"/>
                <a:ea typeface="宋体" panose="02010600030101010101" pitchFamily="2" charset="-122"/>
              </a:defRPr>
            </a:lvl3pPr>
            <a:lvl4pPr marL="1600200" indent="-228600" defTabSz="639763" eaLnBrk="0" hangingPunct="0">
              <a:defRPr>
                <a:solidFill>
                  <a:schemeClr val="tx1"/>
                </a:solidFill>
                <a:latin typeface="Arial" panose="020B0604020202020204" pitchFamily="34" charset="0"/>
                <a:ea typeface="宋体" panose="02010600030101010101" pitchFamily="2" charset="-122"/>
              </a:defRPr>
            </a:lvl4pPr>
            <a:lvl5pPr marL="2057400" indent="-228600" defTabSz="639763" eaLnBrk="0" hangingPunct="0">
              <a:defRPr>
                <a:solidFill>
                  <a:schemeClr val="tx1"/>
                </a:solidFill>
                <a:latin typeface="Arial" panose="020B0604020202020204" pitchFamily="34" charset="0"/>
                <a:ea typeface="宋体" panose="02010600030101010101" pitchFamily="2" charset="-122"/>
              </a:defRPr>
            </a:lvl5pPr>
            <a:lvl6pPr marL="25146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kumimoji="1" lang="zh-CN" altLang="en-US" sz="2800" b="1" dirty="0">
                <a:solidFill>
                  <a:schemeClr val="accent2"/>
                </a:solidFill>
                <a:latin typeface="Times New Roman" panose="02020603050405020304" pitchFamily="18" charset="0"/>
                <a:ea typeface="幼圆_GB2312" pitchFamily="2" charset="-122"/>
              </a:rPr>
              <a:t>视频    </a:t>
            </a:r>
            <a:r>
              <a:rPr kumimoji="1" lang="zh-CN" altLang="en-US" sz="2800" b="1" dirty="0">
                <a:latin typeface="Times New Roman" panose="02020603050405020304" pitchFamily="18" charset="0"/>
                <a:ea typeface="幼圆_GB2312" pitchFamily="2" charset="-122"/>
              </a:rPr>
              <a:t>是将一幅幅独立图像组成的序列按照一定的速率连续播放，利用视觉暂留现象在人的眼前呈现出连续运动的画面。</a:t>
            </a:r>
          </a:p>
        </p:txBody>
      </p:sp>
      <p:graphicFrame>
        <p:nvGraphicFramePr>
          <p:cNvPr id="5122" name="Object 39"/>
          <p:cNvGraphicFramePr>
            <a:graphicFrameLocks noChangeAspect="1"/>
          </p:cNvGraphicFramePr>
          <p:nvPr>
            <p:extLst>
              <p:ext uri="{D42A27DB-BD31-4B8C-83A1-F6EECF244321}">
                <p14:modId xmlns:p14="http://schemas.microsoft.com/office/powerpoint/2010/main" val="676136430"/>
              </p:ext>
            </p:extLst>
          </p:nvPr>
        </p:nvGraphicFramePr>
        <p:xfrm>
          <a:off x="9003959" y="2984482"/>
          <a:ext cx="1864093" cy="1769169"/>
        </p:xfrm>
        <a:graphic>
          <a:graphicData uri="http://schemas.openxmlformats.org/presentationml/2006/ole">
            <mc:AlternateContent xmlns:mc="http://schemas.openxmlformats.org/markup-compatibility/2006">
              <mc:Choice xmlns:v="urn:schemas-microsoft-com:vml" Requires="v">
                <p:oleObj name="剪辑" r:id="rId2" imgW="1003680" imgH="1127880" progId="MS_ClipArt_Gallery.2">
                  <p:embed/>
                </p:oleObj>
              </mc:Choice>
              <mc:Fallback>
                <p:oleObj name="剪辑" r:id="rId2" imgW="1003680" imgH="1127880" progId="MS_ClipArt_Gallery.2">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3959" y="2984482"/>
                        <a:ext cx="1864093" cy="1769169"/>
                      </a:xfrm>
                      <a:prstGeom prst="rect">
                        <a:avLst/>
                      </a:prstGeom>
                      <a:noFill/>
                      <a:ln>
                        <a:noFill/>
                      </a:ln>
                      <a:effectLst/>
                    </p:spPr>
                  </p:pic>
                </p:oleObj>
              </mc:Fallback>
            </mc:AlternateContent>
          </a:graphicData>
        </a:graphic>
      </p:graphicFrame>
      <p:sp>
        <p:nvSpPr>
          <p:cNvPr id="46" name="Slide Number Placeholder 1"/>
          <p:cNvSpPr txBox="1">
            <a:spLocks/>
          </p:cNvSpPr>
          <p:nvPr/>
        </p:nvSpPr>
        <p:spPr>
          <a:xfrm>
            <a:off x="9003959" y="6219009"/>
            <a:ext cx="2844800" cy="320675"/>
          </a:xfrm>
          <a:prstGeom prst="rect">
            <a:avLst/>
          </a:prstGeo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r"/>
            <a:fld id="{9CA331A9-1DD5-4C34-BAC9-1026D4AF2589}" type="slidenum">
              <a:rPr lang="en-US" altLang="zh-CN" sz="1400" smtClean="0"/>
              <a:pPr algn="r"/>
              <a:t>77</a:t>
            </a:fld>
            <a:endParaRPr lang="en-US" altLang="zh-CN" dirty="0"/>
          </a:p>
        </p:txBody>
      </p:sp>
      <p:sp>
        <p:nvSpPr>
          <p:cNvPr id="2" name="Title 1"/>
          <p:cNvSpPr>
            <a:spLocks noGrp="1"/>
          </p:cNvSpPr>
          <p:nvPr>
            <p:ph type="title"/>
          </p:nvPr>
        </p:nvSpPr>
        <p:spPr/>
        <p:txBody>
          <a:bodyPr/>
          <a:lstStyle/>
          <a:p>
            <a:r>
              <a:rPr lang="en-US" altLang="zh-CN" dirty="0"/>
              <a:t>3.3.3  </a:t>
            </a:r>
            <a:r>
              <a:rPr lang="zh-CN" altLang="en-US" dirty="0"/>
              <a:t>视频</a:t>
            </a:r>
          </a:p>
        </p:txBody>
      </p:sp>
      <p:grpSp>
        <p:nvGrpSpPr>
          <p:cNvPr id="6" name="组合 4"/>
          <p:cNvGrpSpPr/>
          <p:nvPr/>
        </p:nvGrpSpPr>
        <p:grpSpPr>
          <a:xfrm>
            <a:off x="1076128" y="3259560"/>
            <a:ext cx="5755863" cy="2359024"/>
            <a:chOff x="713532" y="1844824"/>
            <a:chExt cx="5755863" cy="2359024"/>
          </a:xfrm>
        </p:grpSpPr>
        <p:sp>
          <p:nvSpPr>
            <p:cNvPr id="7" name="Rectangle 4"/>
            <p:cNvSpPr>
              <a:spLocks noChangeArrowheads="1"/>
            </p:cNvSpPr>
            <p:nvPr/>
          </p:nvSpPr>
          <p:spPr bwMode="auto">
            <a:xfrm>
              <a:off x="1392983" y="1844824"/>
              <a:ext cx="5076412" cy="198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4008" tIns="32004" rIns="64008" bIns="32004">
              <a:spAutoFit/>
            </a:bodyPr>
            <a:lstStyle>
              <a:lvl1pPr defTabSz="639763" eaLnBrk="0" hangingPunct="0">
                <a:defRPr>
                  <a:solidFill>
                    <a:schemeClr val="tx1"/>
                  </a:solidFill>
                  <a:latin typeface="Arial" panose="020B0604020202020204" pitchFamily="34" charset="0"/>
                  <a:ea typeface="宋体" panose="02010600030101010101" pitchFamily="2" charset="-122"/>
                </a:defRPr>
              </a:lvl1pPr>
              <a:lvl2pPr marL="742950" indent="-285750" defTabSz="639763" eaLnBrk="0" hangingPunct="0">
                <a:defRPr>
                  <a:solidFill>
                    <a:schemeClr val="tx1"/>
                  </a:solidFill>
                  <a:latin typeface="Arial" panose="020B0604020202020204" pitchFamily="34" charset="0"/>
                  <a:ea typeface="宋体" panose="02010600030101010101" pitchFamily="2" charset="-122"/>
                </a:defRPr>
              </a:lvl2pPr>
              <a:lvl3pPr marL="1143000" indent="-228600" defTabSz="639763" eaLnBrk="0" hangingPunct="0">
                <a:defRPr>
                  <a:solidFill>
                    <a:schemeClr val="tx1"/>
                  </a:solidFill>
                  <a:latin typeface="Arial" panose="020B0604020202020204" pitchFamily="34" charset="0"/>
                  <a:ea typeface="宋体" panose="02010600030101010101" pitchFamily="2" charset="-122"/>
                </a:defRPr>
              </a:lvl3pPr>
              <a:lvl4pPr marL="1600200" indent="-228600" defTabSz="639763" eaLnBrk="0" hangingPunct="0">
                <a:defRPr>
                  <a:solidFill>
                    <a:schemeClr val="tx1"/>
                  </a:solidFill>
                  <a:latin typeface="Arial" panose="020B0604020202020204" pitchFamily="34" charset="0"/>
                  <a:ea typeface="宋体" panose="02010600030101010101" pitchFamily="2" charset="-122"/>
                </a:defRPr>
              </a:lvl4pPr>
              <a:lvl5pPr marL="2057400" indent="-228600" defTabSz="639763" eaLnBrk="0" hangingPunct="0">
                <a:defRPr>
                  <a:solidFill>
                    <a:schemeClr val="tx1"/>
                  </a:solidFill>
                  <a:latin typeface="Arial" panose="020B0604020202020204" pitchFamily="34" charset="0"/>
                  <a:ea typeface="宋体" panose="02010600030101010101" pitchFamily="2" charset="-122"/>
                </a:defRPr>
              </a:lvl5pPr>
              <a:lvl6pPr marL="25146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500" b="1" dirty="0">
                  <a:latin typeface="Times New Roman" panose="02020603050405020304" pitchFamily="18" charset="0"/>
                  <a:ea typeface="幼圆_GB2312" pitchFamily="2" charset="-122"/>
                </a:rPr>
                <a:t>例如，</a:t>
              </a:r>
              <a:r>
                <a:rPr kumimoji="1" lang="en-US" altLang="zh-CN" sz="2500" b="1" dirty="0">
                  <a:latin typeface="Times New Roman" panose="02020603050405020304" pitchFamily="18" charset="0"/>
                  <a:ea typeface="幼圆_GB2312" pitchFamily="2" charset="-122"/>
                </a:rPr>
                <a:t>1</a:t>
              </a:r>
              <a:r>
                <a:rPr kumimoji="1" lang="zh-CN" altLang="en-US" sz="2500" b="1" dirty="0">
                  <a:latin typeface="Times New Roman" panose="02020603050405020304" pitchFamily="18" charset="0"/>
                  <a:ea typeface="幼圆_GB2312" pitchFamily="2" charset="-122"/>
                </a:rPr>
                <a:t>分钟的数字视频容量</a:t>
              </a:r>
            </a:p>
            <a:p>
              <a:pPr eaLnBrk="1" hangingPunct="1"/>
              <a:endParaRPr kumimoji="1" lang="zh-CN" altLang="en-US" sz="2500" b="1" dirty="0">
                <a:latin typeface="Times New Roman" panose="02020603050405020304" pitchFamily="18" charset="0"/>
                <a:ea typeface="幼圆_GB2312" pitchFamily="2" charset="-122"/>
              </a:endParaRPr>
            </a:p>
            <a:p>
              <a:pPr eaLnBrk="1" hangingPunct="1"/>
              <a:endParaRPr kumimoji="1" lang="zh-CN" altLang="en-US" sz="2500" b="1" dirty="0">
                <a:latin typeface="Times New Roman" panose="02020603050405020304" pitchFamily="18" charset="0"/>
                <a:ea typeface="幼圆_GB2312" pitchFamily="2" charset="-122"/>
              </a:endParaRPr>
            </a:p>
            <a:p>
              <a:pPr eaLnBrk="1" hangingPunct="1"/>
              <a:r>
                <a:rPr kumimoji="1" lang="en-US" altLang="zh-CN" sz="2500" b="1" u="sng" dirty="0">
                  <a:latin typeface="Times New Roman" panose="02020603050405020304" pitchFamily="18" charset="0"/>
                  <a:ea typeface="幼圆_GB2312" pitchFamily="2" charset="-122"/>
                </a:rPr>
                <a:t>640×480</a:t>
              </a:r>
              <a:r>
                <a:rPr kumimoji="1" lang="en-US" altLang="zh-CN" sz="2500" b="1" dirty="0">
                  <a:latin typeface="Times New Roman" panose="02020603050405020304" pitchFamily="18" charset="0"/>
                  <a:ea typeface="幼圆_GB2312" pitchFamily="2" charset="-122"/>
                </a:rPr>
                <a:t> ×3 ×30 ×60</a:t>
              </a:r>
            </a:p>
            <a:p>
              <a:pPr eaLnBrk="1" hangingPunct="1"/>
              <a:r>
                <a:rPr kumimoji="1" lang="en-US" altLang="zh-CN" sz="2500" b="1" dirty="0">
                  <a:solidFill>
                    <a:schemeClr val="hlink"/>
                  </a:solidFill>
                  <a:latin typeface="Times New Roman" panose="02020603050405020304" pitchFamily="18" charset="0"/>
                  <a:ea typeface="幼圆_GB2312" pitchFamily="2" charset="-122"/>
                </a:rPr>
                <a:t>=1 658 880 000</a:t>
              </a:r>
              <a:r>
                <a:rPr kumimoji="1" lang="zh-CN" altLang="en-US" sz="2500" b="1" dirty="0">
                  <a:solidFill>
                    <a:schemeClr val="hlink"/>
                  </a:solidFill>
                  <a:latin typeface="Times New Roman" panose="02020603050405020304" pitchFamily="18" charset="0"/>
                  <a:ea typeface="幼圆_GB2312" pitchFamily="2" charset="-122"/>
                </a:rPr>
                <a:t>字节</a:t>
              </a:r>
            </a:p>
          </p:txBody>
        </p:sp>
        <p:sp>
          <p:nvSpPr>
            <p:cNvPr id="8" name="AutoShape 40"/>
            <p:cNvSpPr>
              <a:spLocks noChangeArrowheads="1"/>
            </p:cNvSpPr>
            <p:nvPr/>
          </p:nvSpPr>
          <p:spPr bwMode="auto">
            <a:xfrm>
              <a:off x="713532" y="2454331"/>
              <a:ext cx="1274880" cy="433481"/>
            </a:xfrm>
            <a:prstGeom prst="wedgeRoundRectCallout">
              <a:avLst>
                <a:gd name="adj1" fmla="val 51374"/>
                <a:gd name="adj2" fmla="val 93637"/>
                <a:gd name="adj3" fmla="val 16667"/>
              </a:avLst>
            </a:prstGeom>
            <a:solidFill>
              <a:srgbClr val="F6F6A8"/>
            </a:solidFill>
            <a:ln w="9525">
              <a:solidFill>
                <a:schemeClr val="tx1"/>
              </a:solidFill>
              <a:miter lim="800000"/>
              <a:headEnd/>
              <a:tailEnd/>
            </a:ln>
          </p:spPr>
          <p:txBody>
            <a:bodyPr lIns="92070" tIns="46036" rIns="92070" bIns="46036" anchor="ctr"/>
            <a:lstStyle>
              <a:lvl1pPr defTabSz="639763" eaLnBrk="0" hangingPunct="0">
                <a:defRPr>
                  <a:solidFill>
                    <a:schemeClr val="tx1"/>
                  </a:solidFill>
                  <a:latin typeface="Arial" panose="020B0604020202020204" pitchFamily="34" charset="0"/>
                  <a:ea typeface="宋体" panose="02010600030101010101" pitchFamily="2" charset="-122"/>
                </a:defRPr>
              </a:lvl1pPr>
              <a:lvl2pPr marL="742950" indent="-285750" defTabSz="639763" eaLnBrk="0" hangingPunct="0">
                <a:defRPr>
                  <a:solidFill>
                    <a:schemeClr val="tx1"/>
                  </a:solidFill>
                  <a:latin typeface="Arial" panose="020B0604020202020204" pitchFamily="34" charset="0"/>
                  <a:ea typeface="宋体" panose="02010600030101010101" pitchFamily="2" charset="-122"/>
                </a:defRPr>
              </a:lvl2pPr>
              <a:lvl3pPr marL="1143000" indent="-228600" defTabSz="639763" eaLnBrk="0" hangingPunct="0">
                <a:defRPr>
                  <a:solidFill>
                    <a:schemeClr val="tx1"/>
                  </a:solidFill>
                  <a:latin typeface="Arial" panose="020B0604020202020204" pitchFamily="34" charset="0"/>
                  <a:ea typeface="宋体" panose="02010600030101010101" pitchFamily="2" charset="-122"/>
                </a:defRPr>
              </a:lvl3pPr>
              <a:lvl4pPr marL="1600200" indent="-228600" defTabSz="639763" eaLnBrk="0" hangingPunct="0">
                <a:defRPr>
                  <a:solidFill>
                    <a:schemeClr val="tx1"/>
                  </a:solidFill>
                  <a:latin typeface="Arial" panose="020B0604020202020204" pitchFamily="34" charset="0"/>
                  <a:ea typeface="宋体" panose="02010600030101010101" pitchFamily="2" charset="-122"/>
                </a:defRPr>
              </a:lvl4pPr>
              <a:lvl5pPr marL="2057400" indent="-228600" defTabSz="639763" eaLnBrk="0" hangingPunct="0">
                <a:defRPr>
                  <a:solidFill>
                    <a:schemeClr val="tx1"/>
                  </a:solidFill>
                  <a:latin typeface="Arial" panose="020B0604020202020204" pitchFamily="34" charset="0"/>
                  <a:ea typeface="宋体" panose="02010600030101010101" pitchFamily="2" charset="-122"/>
                </a:defRPr>
              </a:lvl5pPr>
              <a:lvl6pPr marL="25146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ctr" defTabSz="914400" eaLnBrk="1" hangingPunct="1"/>
              <a:r>
                <a:rPr kumimoji="1" lang="zh-CN" altLang="en-US" sz="2000" b="1">
                  <a:solidFill>
                    <a:srgbClr val="368463"/>
                  </a:solidFill>
                  <a:latin typeface="Times New Roman" panose="02020603050405020304" pitchFamily="18" charset="0"/>
                  <a:ea typeface="+mn-ea"/>
                </a:rPr>
                <a:t>分辨率</a:t>
              </a:r>
            </a:p>
          </p:txBody>
        </p:sp>
        <p:sp>
          <p:nvSpPr>
            <p:cNvPr id="9" name="AutoShape 41"/>
            <p:cNvSpPr>
              <a:spLocks noChangeArrowheads="1"/>
            </p:cNvSpPr>
            <p:nvPr/>
          </p:nvSpPr>
          <p:spPr bwMode="auto">
            <a:xfrm>
              <a:off x="3848845" y="2461461"/>
              <a:ext cx="1223761" cy="370787"/>
            </a:xfrm>
            <a:prstGeom prst="wedgeRoundRectCallout">
              <a:avLst>
                <a:gd name="adj1" fmla="val -50963"/>
                <a:gd name="adj2" fmla="val 121641"/>
                <a:gd name="adj3" fmla="val 16667"/>
              </a:avLst>
            </a:prstGeom>
            <a:solidFill>
              <a:srgbClr val="F6F6A8"/>
            </a:solidFill>
            <a:ln w="9525">
              <a:solidFill>
                <a:schemeClr val="tx1"/>
              </a:solidFill>
              <a:miter lim="800000"/>
              <a:headEnd/>
              <a:tailEnd/>
            </a:ln>
          </p:spPr>
          <p:txBody>
            <a:bodyPr lIns="92070" tIns="46036" rIns="92070" bIns="46036" anchor="ctr"/>
            <a:lstStyle>
              <a:lvl1pPr defTabSz="639763" eaLnBrk="0" hangingPunct="0">
                <a:defRPr>
                  <a:solidFill>
                    <a:schemeClr val="tx1"/>
                  </a:solidFill>
                  <a:latin typeface="Arial" panose="020B0604020202020204" pitchFamily="34" charset="0"/>
                  <a:ea typeface="宋体" panose="02010600030101010101" pitchFamily="2" charset="-122"/>
                </a:defRPr>
              </a:lvl1pPr>
              <a:lvl2pPr marL="742950" indent="-285750" defTabSz="639763" eaLnBrk="0" hangingPunct="0">
                <a:defRPr>
                  <a:solidFill>
                    <a:schemeClr val="tx1"/>
                  </a:solidFill>
                  <a:latin typeface="Arial" panose="020B0604020202020204" pitchFamily="34" charset="0"/>
                  <a:ea typeface="宋体" panose="02010600030101010101" pitchFamily="2" charset="-122"/>
                </a:defRPr>
              </a:lvl2pPr>
              <a:lvl3pPr marL="1143000" indent="-228600" defTabSz="639763" eaLnBrk="0" hangingPunct="0">
                <a:defRPr>
                  <a:solidFill>
                    <a:schemeClr val="tx1"/>
                  </a:solidFill>
                  <a:latin typeface="Arial" panose="020B0604020202020204" pitchFamily="34" charset="0"/>
                  <a:ea typeface="宋体" panose="02010600030101010101" pitchFamily="2" charset="-122"/>
                </a:defRPr>
              </a:lvl3pPr>
              <a:lvl4pPr marL="1600200" indent="-228600" defTabSz="639763" eaLnBrk="0" hangingPunct="0">
                <a:defRPr>
                  <a:solidFill>
                    <a:schemeClr val="tx1"/>
                  </a:solidFill>
                  <a:latin typeface="Arial" panose="020B0604020202020204" pitchFamily="34" charset="0"/>
                  <a:ea typeface="宋体" panose="02010600030101010101" pitchFamily="2" charset="-122"/>
                </a:defRPr>
              </a:lvl4pPr>
              <a:lvl5pPr marL="2057400" indent="-228600" defTabSz="639763" eaLnBrk="0" hangingPunct="0">
                <a:defRPr>
                  <a:solidFill>
                    <a:schemeClr val="tx1"/>
                  </a:solidFill>
                  <a:latin typeface="Arial" panose="020B0604020202020204" pitchFamily="34" charset="0"/>
                  <a:ea typeface="宋体" panose="02010600030101010101" pitchFamily="2" charset="-122"/>
                </a:defRPr>
              </a:lvl5pPr>
              <a:lvl6pPr marL="25146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ctr" defTabSz="914400" eaLnBrk="1" hangingPunct="1"/>
              <a:r>
                <a:rPr kumimoji="1" lang="zh-CN" altLang="en-US" sz="2000" b="1">
                  <a:solidFill>
                    <a:srgbClr val="368463"/>
                  </a:solidFill>
                  <a:latin typeface="Times New Roman" panose="02020603050405020304" pitchFamily="18" charset="0"/>
                  <a:ea typeface="+mn-ea"/>
                </a:rPr>
                <a:t>帧</a:t>
              </a:r>
              <a:r>
                <a:rPr kumimoji="1" lang="en-US" altLang="zh-CN" sz="2000" b="1">
                  <a:solidFill>
                    <a:srgbClr val="368463"/>
                  </a:solidFill>
                  <a:latin typeface="宋体" panose="02010600030101010101" pitchFamily="2" charset="-122"/>
                  <a:ea typeface="+mn-ea"/>
                </a:rPr>
                <a:t>/</a:t>
              </a:r>
              <a:r>
                <a:rPr kumimoji="1" lang="zh-CN" altLang="en-US" sz="2000" b="1">
                  <a:solidFill>
                    <a:srgbClr val="368463"/>
                  </a:solidFill>
                  <a:latin typeface="Times New Roman" panose="02020603050405020304" pitchFamily="18" charset="0"/>
                  <a:ea typeface="+mn-ea"/>
                </a:rPr>
                <a:t>秒</a:t>
              </a:r>
            </a:p>
          </p:txBody>
        </p:sp>
        <p:sp>
          <p:nvSpPr>
            <p:cNvPr id="10" name="AutoShape 42"/>
            <p:cNvSpPr>
              <a:spLocks noChangeArrowheads="1"/>
            </p:cNvSpPr>
            <p:nvPr/>
          </p:nvSpPr>
          <p:spPr bwMode="auto">
            <a:xfrm>
              <a:off x="2334370" y="2454331"/>
              <a:ext cx="1274881" cy="433481"/>
            </a:xfrm>
            <a:prstGeom prst="wedgeRoundRectCallout">
              <a:avLst>
                <a:gd name="adj1" fmla="val 11942"/>
                <a:gd name="adj2" fmla="val 91630"/>
                <a:gd name="adj3" fmla="val 16667"/>
              </a:avLst>
            </a:prstGeom>
            <a:solidFill>
              <a:srgbClr val="F6F6A8"/>
            </a:solidFill>
            <a:ln w="9525">
              <a:solidFill>
                <a:schemeClr val="tx1"/>
              </a:solidFill>
              <a:miter lim="800000"/>
              <a:headEnd/>
              <a:tailEnd/>
            </a:ln>
          </p:spPr>
          <p:txBody>
            <a:bodyPr lIns="92070" tIns="46036" rIns="92070" bIns="46036" anchor="ctr"/>
            <a:lstStyle>
              <a:lvl1pPr defTabSz="639763" eaLnBrk="0" hangingPunct="0">
                <a:defRPr>
                  <a:solidFill>
                    <a:schemeClr val="tx1"/>
                  </a:solidFill>
                  <a:latin typeface="Arial" panose="020B0604020202020204" pitchFamily="34" charset="0"/>
                  <a:ea typeface="宋体" panose="02010600030101010101" pitchFamily="2" charset="-122"/>
                </a:defRPr>
              </a:lvl1pPr>
              <a:lvl2pPr marL="742950" indent="-285750" defTabSz="639763" eaLnBrk="0" hangingPunct="0">
                <a:defRPr>
                  <a:solidFill>
                    <a:schemeClr val="tx1"/>
                  </a:solidFill>
                  <a:latin typeface="Arial" panose="020B0604020202020204" pitchFamily="34" charset="0"/>
                  <a:ea typeface="宋体" panose="02010600030101010101" pitchFamily="2" charset="-122"/>
                </a:defRPr>
              </a:lvl2pPr>
              <a:lvl3pPr marL="1143000" indent="-228600" defTabSz="639763" eaLnBrk="0" hangingPunct="0">
                <a:defRPr>
                  <a:solidFill>
                    <a:schemeClr val="tx1"/>
                  </a:solidFill>
                  <a:latin typeface="Arial" panose="020B0604020202020204" pitchFamily="34" charset="0"/>
                  <a:ea typeface="宋体" panose="02010600030101010101" pitchFamily="2" charset="-122"/>
                </a:defRPr>
              </a:lvl3pPr>
              <a:lvl4pPr marL="1600200" indent="-228600" defTabSz="639763" eaLnBrk="0" hangingPunct="0">
                <a:defRPr>
                  <a:solidFill>
                    <a:schemeClr val="tx1"/>
                  </a:solidFill>
                  <a:latin typeface="Arial" panose="020B0604020202020204" pitchFamily="34" charset="0"/>
                  <a:ea typeface="宋体" panose="02010600030101010101" pitchFamily="2" charset="-122"/>
                </a:defRPr>
              </a:lvl4pPr>
              <a:lvl5pPr marL="2057400" indent="-228600" defTabSz="639763" eaLnBrk="0" hangingPunct="0">
                <a:defRPr>
                  <a:solidFill>
                    <a:schemeClr val="tx1"/>
                  </a:solidFill>
                  <a:latin typeface="Arial" panose="020B0604020202020204" pitchFamily="34" charset="0"/>
                  <a:ea typeface="宋体" panose="02010600030101010101" pitchFamily="2" charset="-122"/>
                </a:defRPr>
              </a:lvl5pPr>
              <a:lvl6pPr marL="25146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ctr" defTabSz="914400" eaLnBrk="1" hangingPunct="1"/>
              <a:r>
                <a:rPr kumimoji="1" lang="zh-CN" altLang="en-US" sz="2000" b="1">
                  <a:solidFill>
                    <a:srgbClr val="368463"/>
                  </a:solidFill>
                  <a:latin typeface="宋体" panose="02010600030101010101" pitchFamily="2" charset="-122"/>
                  <a:ea typeface="+mn-ea"/>
                </a:rPr>
                <a:t>采样深度</a:t>
              </a:r>
              <a:r>
                <a:rPr kumimoji="1" lang="zh-CN" altLang="en-US" sz="2000" b="1">
                  <a:solidFill>
                    <a:srgbClr val="368463"/>
                  </a:solidFill>
                  <a:latin typeface="Times New Roman" panose="02020603050405020304" pitchFamily="18" charset="0"/>
                  <a:ea typeface="+mn-ea"/>
                </a:rPr>
                <a:t> </a:t>
              </a:r>
              <a:endParaRPr kumimoji="1" lang="zh-CN" altLang="en-US" sz="2000" b="1" dirty="0">
                <a:solidFill>
                  <a:srgbClr val="368463"/>
                </a:solidFill>
                <a:latin typeface="Times New Roman" panose="02020603050405020304" pitchFamily="18" charset="0"/>
                <a:ea typeface="+mn-ea"/>
              </a:endParaRPr>
            </a:p>
          </p:txBody>
        </p:sp>
        <p:sp>
          <p:nvSpPr>
            <p:cNvPr id="11" name="AutoShape 43"/>
            <p:cNvSpPr>
              <a:spLocks noChangeArrowheads="1"/>
            </p:cNvSpPr>
            <p:nvPr/>
          </p:nvSpPr>
          <p:spPr bwMode="auto">
            <a:xfrm>
              <a:off x="4685458" y="3833061"/>
              <a:ext cx="1223761" cy="370787"/>
            </a:xfrm>
            <a:prstGeom prst="wedgeRoundRectCallout">
              <a:avLst>
                <a:gd name="adj1" fmla="val -59287"/>
                <a:gd name="adj2" fmla="val -180556"/>
                <a:gd name="adj3" fmla="val 16667"/>
              </a:avLst>
            </a:prstGeom>
            <a:solidFill>
              <a:srgbClr val="F6F6A8"/>
            </a:solidFill>
            <a:ln w="9525">
              <a:solidFill>
                <a:schemeClr val="tx1"/>
              </a:solidFill>
              <a:miter lim="800000"/>
              <a:headEnd/>
              <a:tailEnd/>
            </a:ln>
          </p:spPr>
          <p:txBody>
            <a:bodyPr lIns="92070" tIns="46036" rIns="92070" bIns="46036" anchor="ctr"/>
            <a:lstStyle>
              <a:lvl1pPr defTabSz="639763" eaLnBrk="0" hangingPunct="0">
                <a:defRPr>
                  <a:solidFill>
                    <a:schemeClr val="tx1"/>
                  </a:solidFill>
                  <a:latin typeface="Arial" panose="020B0604020202020204" pitchFamily="34" charset="0"/>
                  <a:ea typeface="宋体" panose="02010600030101010101" pitchFamily="2" charset="-122"/>
                </a:defRPr>
              </a:lvl1pPr>
              <a:lvl2pPr marL="742950" indent="-285750" defTabSz="639763" eaLnBrk="0" hangingPunct="0">
                <a:defRPr>
                  <a:solidFill>
                    <a:schemeClr val="tx1"/>
                  </a:solidFill>
                  <a:latin typeface="Arial" panose="020B0604020202020204" pitchFamily="34" charset="0"/>
                  <a:ea typeface="宋体" panose="02010600030101010101" pitchFamily="2" charset="-122"/>
                </a:defRPr>
              </a:lvl2pPr>
              <a:lvl3pPr marL="1143000" indent="-228600" defTabSz="639763" eaLnBrk="0" hangingPunct="0">
                <a:defRPr>
                  <a:solidFill>
                    <a:schemeClr val="tx1"/>
                  </a:solidFill>
                  <a:latin typeface="Arial" panose="020B0604020202020204" pitchFamily="34" charset="0"/>
                  <a:ea typeface="宋体" panose="02010600030101010101" pitchFamily="2" charset="-122"/>
                </a:defRPr>
              </a:lvl3pPr>
              <a:lvl4pPr marL="1600200" indent="-228600" defTabSz="639763" eaLnBrk="0" hangingPunct="0">
                <a:defRPr>
                  <a:solidFill>
                    <a:schemeClr val="tx1"/>
                  </a:solidFill>
                  <a:latin typeface="Arial" panose="020B0604020202020204" pitchFamily="34" charset="0"/>
                  <a:ea typeface="宋体" panose="02010600030101010101" pitchFamily="2" charset="-122"/>
                </a:defRPr>
              </a:lvl4pPr>
              <a:lvl5pPr marL="2057400" indent="-228600" defTabSz="639763" eaLnBrk="0" hangingPunct="0">
                <a:defRPr>
                  <a:solidFill>
                    <a:schemeClr val="tx1"/>
                  </a:solidFill>
                  <a:latin typeface="Arial" panose="020B0604020202020204" pitchFamily="34" charset="0"/>
                  <a:ea typeface="宋体" panose="02010600030101010101" pitchFamily="2" charset="-122"/>
                </a:defRPr>
              </a:lvl5pPr>
              <a:lvl6pPr marL="25146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ctr" defTabSz="914400" eaLnBrk="1" hangingPunct="1"/>
              <a:r>
                <a:rPr kumimoji="1" lang="zh-CN" altLang="en-US" sz="2000" b="1">
                  <a:solidFill>
                    <a:srgbClr val="368463"/>
                  </a:solidFill>
                  <a:latin typeface="Times New Roman" panose="02020603050405020304" pitchFamily="18" charset="0"/>
                  <a:ea typeface="+mn-ea"/>
                </a:rPr>
                <a:t>时间</a:t>
              </a:r>
            </a:p>
          </p:txBody>
        </p:sp>
      </p:grpSp>
    </p:spTree>
    <p:extLst>
      <p:ext uri="{BB962C8B-B14F-4D97-AF65-F5344CB8AC3E}">
        <p14:creationId xmlns:p14="http://schemas.microsoft.com/office/powerpoint/2010/main" val="2132774989"/>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2201FFF8-E8A2-4C84-8ACE-2DA323A5A02A}"/>
              </a:ext>
            </a:extLst>
          </p:cNvPr>
          <p:cNvSpPr>
            <a:spLocks noGrp="1" noChangeArrowheads="1"/>
          </p:cNvSpPr>
          <p:nvPr>
            <p:ph type="title"/>
          </p:nvPr>
        </p:nvSpPr>
        <p:spPr>
          <a:xfrm>
            <a:off x="2292860" y="170655"/>
            <a:ext cx="8143875" cy="744538"/>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0343" tIns="45176" rIns="90343" bIns="45176" numCol="1" anchor="ctr" anchorCtr="0" compatLnSpc="1"/>
          <a:lstStyle/>
          <a:p>
            <a:pPr eaLnBrk="1" hangingPunct="1"/>
            <a:r>
              <a:rPr lang="zh-CN" altLang="en-US" dirty="0"/>
              <a:t>数字视频的压缩编码</a:t>
            </a:r>
          </a:p>
        </p:txBody>
      </p:sp>
      <p:sp>
        <p:nvSpPr>
          <p:cNvPr id="319491" name="Rectangle 3">
            <a:extLst>
              <a:ext uri="{FF2B5EF4-FFF2-40B4-BE49-F238E27FC236}">
                <a16:creationId xmlns:a16="http://schemas.microsoft.com/office/drawing/2014/main" id="{098D7694-6488-4381-9572-EBC137D9518F}"/>
              </a:ext>
            </a:extLst>
          </p:cNvPr>
          <p:cNvSpPr>
            <a:spLocks noGrp="1" noChangeArrowheads="1"/>
          </p:cNvSpPr>
          <p:nvPr>
            <p:ph type="body" idx="1"/>
          </p:nvPr>
        </p:nvSpPr>
        <p:spPr>
          <a:xfrm>
            <a:off x="2141539" y="1384301"/>
            <a:ext cx="8923013" cy="4930775"/>
          </a:xfrm>
          <a:noFill/>
        </p:spPr>
        <p:txBody>
          <a:bodyPr vert="horz" wrap="square" lIns="92075" tIns="46038" rIns="92075" bIns="46038" numCol="1" anchor="t" anchorCtr="0" compatLnSpc="1"/>
          <a:lstStyle/>
          <a:p>
            <a:pPr eaLnBrk="1" hangingPunct="1">
              <a:lnSpc>
                <a:spcPct val="120000"/>
              </a:lnSpc>
            </a:pPr>
            <a:r>
              <a:rPr lang="zh-CN" altLang="en-US" sz="2400" dirty="0"/>
              <a:t>视频数据压缩的可能性：</a:t>
            </a:r>
          </a:p>
          <a:p>
            <a:pPr lvl="1" eaLnBrk="1" hangingPunct="1">
              <a:lnSpc>
                <a:spcPct val="120000"/>
              </a:lnSpc>
            </a:pPr>
            <a:r>
              <a:rPr lang="zh-CN" altLang="en-US" sz="2200" dirty="0"/>
              <a:t>数字视频的数据量大得惊人，</a:t>
            </a:r>
            <a:r>
              <a:rPr lang="en-US" altLang="zh-CN" sz="2200" dirty="0"/>
              <a:t>1</a:t>
            </a:r>
            <a:r>
              <a:rPr lang="zh-CN" altLang="en-US" sz="2200" dirty="0"/>
              <a:t>分钟的数字电视图像未压缩时其数据量可超过</a:t>
            </a:r>
            <a:r>
              <a:rPr lang="en-US" altLang="zh-CN" sz="2200" dirty="0"/>
              <a:t>1GB</a:t>
            </a:r>
            <a:r>
              <a:rPr lang="zh-CN" altLang="en-US" sz="2200" dirty="0"/>
              <a:t>，对存储、传输和处理都有很大的困难</a:t>
            </a:r>
          </a:p>
          <a:p>
            <a:pPr eaLnBrk="1" hangingPunct="1">
              <a:lnSpc>
                <a:spcPct val="120000"/>
              </a:lnSpc>
            </a:pPr>
            <a:r>
              <a:rPr lang="zh-CN" altLang="en-US" sz="2400" dirty="0"/>
              <a:t>视频数据压缩的可能性：</a:t>
            </a:r>
          </a:p>
          <a:p>
            <a:pPr lvl="1" eaLnBrk="1" hangingPunct="1">
              <a:lnSpc>
                <a:spcPct val="120000"/>
              </a:lnSpc>
            </a:pPr>
            <a:r>
              <a:rPr lang="zh-CN" altLang="en-US" sz="2200" dirty="0"/>
              <a:t>视频信息的每个画面内部有很多信息冗余</a:t>
            </a:r>
          </a:p>
          <a:p>
            <a:pPr lvl="1" eaLnBrk="1" hangingPunct="1">
              <a:lnSpc>
                <a:spcPct val="120000"/>
              </a:lnSpc>
            </a:pPr>
            <a:r>
              <a:rPr lang="zh-CN" altLang="en-US" sz="2200" dirty="0"/>
              <a:t>相邻画面的内容有高度的连贯性</a:t>
            </a:r>
          </a:p>
          <a:p>
            <a:pPr lvl="1" eaLnBrk="1" hangingPunct="1">
              <a:lnSpc>
                <a:spcPct val="120000"/>
              </a:lnSpc>
            </a:pPr>
            <a:r>
              <a:rPr lang="zh-CN" altLang="en-US" sz="2200" dirty="0"/>
              <a:t>人眼的视觉灵敏度有限，允许画面有一定失真</a:t>
            </a:r>
          </a:p>
          <a:p>
            <a:pPr eaLnBrk="1" hangingPunct="1">
              <a:lnSpc>
                <a:spcPct val="120000"/>
              </a:lnSpc>
            </a:pPr>
            <a:r>
              <a:rPr lang="zh-CN" altLang="en-US" sz="2400" dirty="0"/>
              <a:t>结论：</a:t>
            </a:r>
          </a:p>
          <a:p>
            <a:pPr lvl="1" eaLnBrk="1" hangingPunct="1">
              <a:lnSpc>
                <a:spcPct val="120000"/>
              </a:lnSpc>
            </a:pPr>
            <a:r>
              <a:rPr lang="zh-CN" altLang="en-US" sz="2200" dirty="0"/>
              <a:t>数字视频的数据量可压缩几十倍甚至几百倍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19491">
                                            <p:txEl>
                                              <p:pRg st="0" end="0"/>
                                            </p:txEl>
                                          </p:spTgt>
                                        </p:tgtEl>
                                        <p:attrNameLst>
                                          <p:attrName>style.visibility</p:attrName>
                                        </p:attrNameLst>
                                      </p:cBhvr>
                                      <p:to>
                                        <p:strVal val="visible"/>
                                      </p:to>
                                    </p:set>
                                    <p:anim calcmode="lin" valueType="num">
                                      <p:cBhvr additive="base">
                                        <p:cTn id="7" dur="500" fill="hold"/>
                                        <p:tgtEl>
                                          <p:spTgt spid="31949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19491">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19491">
                                            <p:txEl>
                                              <p:pRg st="1" end="1"/>
                                            </p:txEl>
                                          </p:spTgt>
                                        </p:tgtEl>
                                        <p:attrNameLst>
                                          <p:attrName>style.visibility</p:attrName>
                                        </p:attrNameLst>
                                      </p:cBhvr>
                                      <p:to>
                                        <p:strVal val="visible"/>
                                      </p:to>
                                    </p:set>
                                    <p:anim calcmode="lin" valueType="num">
                                      <p:cBhvr additive="base">
                                        <p:cTn id="11" dur="500" fill="hold"/>
                                        <p:tgtEl>
                                          <p:spTgt spid="319491">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1949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319491">
                                            <p:txEl>
                                              <p:pRg st="2" end="2"/>
                                            </p:txEl>
                                          </p:spTgt>
                                        </p:tgtEl>
                                        <p:attrNameLst>
                                          <p:attrName>style.visibility</p:attrName>
                                        </p:attrNameLst>
                                      </p:cBhvr>
                                      <p:to>
                                        <p:strVal val="visible"/>
                                      </p:to>
                                    </p:set>
                                    <p:anim calcmode="lin" valueType="num">
                                      <p:cBhvr additive="base">
                                        <p:cTn id="17" dur="500" fill="hold"/>
                                        <p:tgtEl>
                                          <p:spTgt spid="319491">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19491">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319491">
                                            <p:txEl>
                                              <p:pRg st="3" end="3"/>
                                            </p:txEl>
                                          </p:spTgt>
                                        </p:tgtEl>
                                        <p:attrNameLst>
                                          <p:attrName>style.visibility</p:attrName>
                                        </p:attrNameLst>
                                      </p:cBhvr>
                                      <p:to>
                                        <p:strVal val="visible"/>
                                      </p:to>
                                    </p:set>
                                    <p:anim calcmode="lin" valueType="num">
                                      <p:cBhvr additive="base">
                                        <p:cTn id="21" dur="500" fill="hold"/>
                                        <p:tgtEl>
                                          <p:spTgt spid="319491">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319491">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319491">
                                            <p:txEl>
                                              <p:pRg st="4" end="4"/>
                                            </p:txEl>
                                          </p:spTgt>
                                        </p:tgtEl>
                                        <p:attrNameLst>
                                          <p:attrName>style.visibility</p:attrName>
                                        </p:attrNameLst>
                                      </p:cBhvr>
                                      <p:to>
                                        <p:strVal val="visible"/>
                                      </p:to>
                                    </p:set>
                                    <p:anim calcmode="lin" valueType="num">
                                      <p:cBhvr additive="base">
                                        <p:cTn id="25" dur="500" fill="hold"/>
                                        <p:tgtEl>
                                          <p:spTgt spid="319491">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19491">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319491">
                                            <p:txEl>
                                              <p:pRg st="5" end="5"/>
                                            </p:txEl>
                                          </p:spTgt>
                                        </p:tgtEl>
                                        <p:attrNameLst>
                                          <p:attrName>style.visibility</p:attrName>
                                        </p:attrNameLst>
                                      </p:cBhvr>
                                      <p:to>
                                        <p:strVal val="visible"/>
                                      </p:to>
                                    </p:set>
                                    <p:anim calcmode="lin" valueType="num">
                                      <p:cBhvr additive="base">
                                        <p:cTn id="29" dur="500" fill="hold"/>
                                        <p:tgtEl>
                                          <p:spTgt spid="319491">
                                            <p:txEl>
                                              <p:pRg st="5" end="5"/>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1949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319491">
                                            <p:txEl>
                                              <p:pRg st="6" end="6"/>
                                            </p:txEl>
                                          </p:spTgt>
                                        </p:tgtEl>
                                        <p:attrNameLst>
                                          <p:attrName>style.visibility</p:attrName>
                                        </p:attrNameLst>
                                      </p:cBhvr>
                                      <p:to>
                                        <p:strVal val="visible"/>
                                      </p:to>
                                    </p:set>
                                    <p:anim calcmode="lin" valueType="num">
                                      <p:cBhvr additive="base">
                                        <p:cTn id="35" dur="500" fill="hold"/>
                                        <p:tgtEl>
                                          <p:spTgt spid="319491">
                                            <p:txEl>
                                              <p:pRg st="6" end="6"/>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319491">
                                            <p:txEl>
                                              <p:pRg st="6" end="6"/>
                                            </p:txEl>
                                          </p:spTgt>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319491">
                                            <p:txEl>
                                              <p:pRg st="7" end="7"/>
                                            </p:txEl>
                                          </p:spTgt>
                                        </p:tgtEl>
                                        <p:attrNameLst>
                                          <p:attrName>style.visibility</p:attrName>
                                        </p:attrNameLst>
                                      </p:cBhvr>
                                      <p:to>
                                        <p:strVal val="visible"/>
                                      </p:to>
                                    </p:set>
                                    <p:anim calcmode="lin" valueType="num">
                                      <p:cBhvr additive="base">
                                        <p:cTn id="39" dur="500" fill="hold"/>
                                        <p:tgtEl>
                                          <p:spTgt spid="319491">
                                            <p:txEl>
                                              <p:pRg st="7" end="7"/>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319491">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491" grpId="0" build="p"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E42BEF19-3D7B-4E2E-A11F-3C251AC21A83}"/>
              </a:ext>
            </a:extLst>
          </p:cNvPr>
          <p:cNvSpPr>
            <a:spLocks noGrp="1" noChangeArrowheads="1"/>
          </p:cNvSpPr>
          <p:nvPr>
            <p:ph type="title"/>
          </p:nvPr>
        </p:nvSpPr>
        <p:spPr/>
        <p:txBody>
          <a:bodyPr/>
          <a:lstStyle/>
          <a:p>
            <a:pPr eaLnBrk="1" hangingPunct="1"/>
            <a:r>
              <a:rPr lang="zh-CN" altLang="en-US"/>
              <a:t>数字视频的三类编码标准</a:t>
            </a:r>
          </a:p>
        </p:txBody>
      </p:sp>
      <p:sp>
        <p:nvSpPr>
          <p:cNvPr id="105475" name="Rectangle 3">
            <a:extLst>
              <a:ext uri="{FF2B5EF4-FFF2-40B4-BE49-F238E27FC236}">
                <a16:creationId xmlns:a16="http://schemas.microsoft.com/office/drawing/2014/main" id="{5CA6E107-76C6-4904-BB70-C3B0B52A05CF}"/>
              </a:ext>
            </a:extLst>
          </p:cNvPr>
          <p:cNvSpPr>
            <a:spLocks noGrp="1" noChangeArrowheads="1"/>
          </p:cNvSpPr>
          <p:nvPr>
            <p:ph type="body" idx="1"/>
          </p:nvPr>
        </p:nvSpPr>
        <p:spPr/>
        <p:txBody>
          <a:bodyPr/>
          <a:lstStyle/>
          <a:p>
            <a:pPr eaLnBrk="1" hangingPunct="1">
              <a:lnSpc>
                <a:spcPct val="130000"/>
              </a:lnSpc>
            </a:pPr>
            <a:r>
              <a:rPr lang="en-US" altLang="zh-CN" sz="2000"/>
              <a:t>ITU-T</a:t>
            </a:r>
            <a:r>
              <a:rPr lang="zh-CN" altLang="en-US" sz="2000"/>
              <a:t>国际标准：</a:t>
            </a:r>
            <a:r>
              <a:rPr lang="en-US" altLang="zh-CN" sz="2000"/>
              <a:t>H.261(Px64)</a:t>
            </a:r>
            <a:r>
              <a:rPr lang="zh-CN" altLang="en-US" sz="2000"/>
              <a:t>标准、 </a:t>
            </a:r>
            <a:r>
              <a:rPr lang="en-US" altLang="zh-CN" sz="2000"/>
              <a:t>H.263</a:t>
            </a:r>
            <a:r>
              <a:rPr lang="zh-CN" altLang="en-US" sz="2000"/>
              <a:t>标准等</a:t>
            </a:r>
          </a:p>
          <a:p>
            <a:pPr eaLnBrk="1" hangingPunct="1">
              <a:lnSpc>
                <a:spcPct val="130000"/>
              </a:lnSpc>
            </a:pPr>
            <a:r>
              <a:rPr lang="en-US" altLang="zh-CN" sz="2000"/>
              <a:t>ISO/IEC </a:t>
            </a:r>
            <a:r>
              <a:rPr lang="zh-CN" altLang="en-US" sz="2000"/>
              <a:t>国际标准：</a:t>
            </a:r>
          </a:p>
          <a:p>
            <a:pPr lvl="1" eaLnBrk="1" hangingPunct="1">
              <a:lnSpc>
                <a:spcPct val="130000"/>
              </a:lnSpc>
            </a:pPr>
            <a:r>
              <a:rPr lang="en-US" altLang="zh-CN" sz="2000"/>
              <a:t>MPEG-1</a:t>
            </a:r>
            <a:r>
              <a:rPr lang="zh-CN" altLang="en-US" sz="2000"/>
              <a:t>标准，</a:t>
            </a:r>
          </a:p>
          <a:p>
            <a:pPr lvl="1" eaLnBrk="1" hangingPunct="1">
              <a:lnSpc>
                <a:spcPct val="130000"/>
              </a:lnSpc>
            </a:pPr>
            <a:r>
              <a:rPr lang="en-US" altLang="zh-CN" sz="2000"/>
              <a:t>MPEG-2</a:t>
            </a:r>
            <a:r>
              <a:rPr lang="zh-CN" altLang="en-US" sz="2000"/>
              <a:t>标准（等同于</a:t>
            </a:r>
            <a:r>
              <a:rPr lang="en-US" altLang="zh-CN" sz="2000"/>
              <a:t>ITU-T H.262</a:t>
            </a:r>
            <a:r>
              <a:rPr lang="zh-CN" altLang="en-US" sz="2000"/>
              <a:t>），</a:t>
            </a:r>
          </a:p>
          <a:p>
            <a:pPr lvl="1" eaLnBrk="1" hangingPunct="1">
              <a:lnSpc>
                <a:spcPct val="130000"/>
              </a:lnSpc>
            </a:pPr>
            <a:r>
              <a:rPr lang="zh-CN" altLang="en-US" sz="2000"/>
              <a:t>用于低分辨率、低码率视频应用的</a:t>
            </a:r>
            <a:r>
              <a:rPr lang="en-US" altLang="zh-CN" sz="2000"/>
              <a:t>MPEG-4 ASP</a:t>
            </a:r>
            <a:r>
              <a:rPr lang="zh-CN" altLang="en-US" sz="2000"/>
              <a:t>，</a:t>
            </a:r>
          </a:p>
          <a:p>
            <a:pPr lvl="1" eaLnBrk="1" hangingPunct="1">
              <a:lnSpc>
                <a:spcPct val="130000"/>
              </a:lnSpc>
            </a:pPr>
            <a:r>
              <a:rPr lang="zh-CN" altLang="en-US" sz="2000"/>
              <a:t>代表当前技术水准的</a:t>
            </a:r>
            <a:r>
              <a:rPr lang="en-US" altLang="zh-CN" sz="2000"/>
              <a:t>MPEG-4 AVC</a:t>
            </a:r>
            <a:r>
              <a:rPr lang="zh-CN" altLang="en-US" sz="2000"/>
              <a:t>视频编码标准（等同于</a:t>
            </a:r>
            <a:r>
              <a:rPr lang="en-US" altLang="zh-CN" sz="2000"/>
              <a:t>ITU-T H.264</a:t>
            </a:r>
            <a:r>
              <a:rPr lang="zh-CN" altLang="en-US" sz="2000"/>
              <a:t>）</a:t>
            </a:r>
            <a:r>
              <a:rPr lang="en-US" altLang="zh-CN" sz="2000"/>
              <a:t>,</a:t>
            </a:r>
            <a:r>
              <a:rPr lang="zh-CN" altLang="en-US" sz="2000"/>
              <a:t>在</a:t>
            </a:r>
            <a:r>
              <a:rPr lang="en-US" altLang="zh-CN" sz="2000"/>
              <a:t>HDTV</a:t>
            </a:r>
            <a:r>
              <a:rPr lang="zh-CN" altLang="en-US" sz="2000"/>
              <a:t>、蓝光盘、</a:t>
            </a:r>
            <a:r>
              <a:rPr lang="en-US" altLang="zh-CN" sz="2000"/>
              <a:t>XBOX</a:t>
            </a:r>
            <a:r>
              <a:rPr lang="zh-CN" altLang="en-US" sz="2000"/>
              <a:t>、</a:t>
            </a:r>
            <a:r>
              <a:rPr lang="en-US" altLang="zh-CN" sz="2000"/>
              <a:t>iPod</a:t>
            </a:r>
            <a:r>
              <a:rPr lang="zh-CN" altLang="en-US" sz="2000"/>
              <a:t>、</a:t>
            </a:r>
            <a:r>
              <a:rPr lang="en-US" altLang="zh-CN" sz="2000"/>
              <a:t>iPhone</a:t>
            </a:r>
            <a:r>
              <a:rPr lang="zh-CN" altLang="en-US" sz="2000"/>
              <a:t>等众多领域得到推广应用。</a:t>
            </a:r>
          </a:p>
          <a:p>
            <a:pPr eaLnBrk="1" hangingPunct="1">
              <a:lnSpc>
                <a:spcPct val="130000"/>
              </a:lnSpc>
            </a:pPr>
            <a:r>
              <a:rPr lang="zh-CN" altLang="en-US" sz="2000"/>
              <a:t>公司标准：</a:t>
            </a:r>
            <a:r>
              <a:rPr lang="en-US" altLang="zh-CN" sz="2000"/>
              <a:t>Intel</a:t>
            </a:r>
            <a:r>
              <a:rPr lang="zh-CN" altLang="en-US" sz="2000"/>
              <a:t>公司的</a:t>
            </a:r>
            <a:r>
              <a:rPr lang="en-US" altLang="zh-CN" sz="2000"/>
              <a:t>Indeo•Video</a:t>
            </a:r>
            <a:r>
              <a:rPr lang="zh-CN" altLang="en-US" sz="2000"/>
              <a:t>，苹果公司在</a:t>
            </a:r>
            <a:r>
              <a:rPr lang="en-US" altLang="zh-CN" sz="2000"/>
              <a:t>QuickTime</a:t>
            </a:r>
            <a:r>
              <a:rPr lang="zh-CN" altLang="en-US" sz="2000"/>
              <a:t>中使用过的</a:t>
            </a:r>
            <a:r>
              <a:rPr lang="en-US" altLang="zh-CN" sz="2000"/>
              <a:t>Cinepak</a:t>
            </a:r>
            <a:r>
              <a:rPr lang="zh-CN" altLang="en-US" sz="2000"/>
              <a:t>， </a:t>
            </a:r>
            <a:r>
              <a:rPr lang="en-US" altLang="zh-CN" sz="2000"/>
              <a:t>Real Network</a:t>
            </a:r>
            <a:r>
              <a:rPr lang="zh-CN" altLang="en-US" sz="2000"/>
              <a:t>公司的</a:t>
            </a:r>
            <a:r>
              <a:rPr lang="en-US" altLang="zh-CN" sz="2000"/>
              <a:t>RealVideo</a:t>
            </a:r>
            <a:r>
              <a:rPr lang="zh-CN" altLang="en-US" sz="2000"/>
              <a:t>，微软公司的 </a:t>
            </a:r>
            <a:r>
              <a:rPr lang="en-US" altLang="zh-CN" sz="2000"/>
              <a:t>WMV</a:t>
            </a:r>
            <a:r>
              <a:rPr lang="zh-CN" altLang="en-US" sz="2000"/>
              <a:t>，</a:t>
            </a:r>
            <a:r>
              <a:rPr lang="en-US" altLang="zh-CN" sz="2000"/>
              <a:t>Adobe</a:t>
            </a:r>
            <a:r>
              <a:rPr lang="zh-CN" altLang="en-US" sz="2000"/>
              <a:t>公司</a:t>
            </a:r>
            <a:r>
              <a:rPr lang="en-US" altLang="zh-CN" sz="2000"/>
              <a:t>Flash</a:t>
            </a:r>
            <a:r>
              <a:rPr lang="zh-CN" altLang="en-US" sz="2000"/>
              <a:t>播放器中使用的</a:t>
            </a:r>
            <a:r>
              <a:rPr lang="en-US" altLang="zh-CN" sz="2000"/>
              <a:t>VP6</a:t>
            </a:r>
            <a:r>
              <a:rPr lang="zh-CN" altLang="en-US" sz="2000"/>
              <a:t>等</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ea typeface="宋体" panose="02010600030101010101" pitchFamily="2" charset="-122"/>
              </a:rPr>
              <a:t>进位计数制</a:t>
            </a:r>
            <a:endParaRPr lang="zh-CN" altLang="en-US" dirty="0"/>
          </a:p>
        </p:txBody>
      </p:sp>
      <p:sp>
        <p:nvSpPr>
          <p:cNvPr id="4" name="灯片编号占位符 3"/>
          <p:cNvSpPr>
            <a:spLocks noGrp="1"/>
          </p:cNvSpPr>
          <p:nvPr>
            <p:ph type="sldNum" sz="quarter" idx="12"/>
          </p:nvPr>
        </p:nvSpPr>
        <p:spPr/>
        <p:txBody>
          <a:bodyPr/>
          <a:lstStyle/>
          <a:p>
            <a:fld id="{7AF33C28-A71A-4459-B48B-0CF3BFDAB261}" type="slidenum">
              <a:rPr lang="en-US" altLang="zh-CN" smtClean="0"/>
              <a:t>8</a:t>
            </a:fld>
            <a:endParaRPr lang="en-US" altLang="zh-CN"/>
          </a:p>
        </p:txBody>
      </p:sp>
      <p:sp>
        <p:nvSpPr>
          <p:cNvPr id="5" name="Rectangle 1"/>
          <p:cNvSpPr>
            <a:spLocks noGrp="1"/>
          </p:cNvSpPr>
          <p:nvPr>
            <p:ph idx="1"/>
          </p:nvPr>
        </p:nvSpPr>
        <p:spPr>
          <a:xfrm>
            <a:off x="713532" y="989507"/>
            <a:ext cx="10868869" cy="4622804"/>
          </a:xfrm>
          <a:prstGeom prst="rect">
            <a:avLst/>
          </a:prstGeom>
        </p:spPr>
        <p:txBody>
          <a:bodyPr wrap="square">
            <a:spAutoFit/>
          </a:bodyPr>
          <a:lstStyle/>
          <a:p>
            <a:pPr marL="457200" lvl="1" indent="0">
              <a:lnSpc>
                <a:spcPct val="150000"/>
              </a:lnSpc>
              <a:buNone/>
            </a:pPr>
            <a:r>
              <a:rPr lang="zh-CN" altLang="en-US" dirty="0"/>
              <a:t>例如：</a:t>
            </a:r>
            <a:endParaRPr lang="en-US" altLang="zh-CN" dirty="0"/>
          </a:p>
          <a:p>
            <a:pPr marL="457200" lvl="1" indent="0">
              <a:lnSpc>
                <a:spcPct val="200000"/>
              </a:lnSpc>
              <a:buNone/>
            </a:pPr>
            <a:r>
              <a:rPr lang="en-US" altLang="zh-CN" sz="2400" dirty="0"/>
              <a:t>	</a:t>
            </a:r>
            <a:r>
              <a:rPr lang="en-US" altLang="zh-CN" sz="2800" dirty="0"/>
              <a:t>123.45</a:t>
            </a:r>
            <a:r>
              <a:rPr lang="zh-CN" altLang="zh-CN" sz="2800" dirty="0"/>
              <a:t>＝</a:t>
            </a:r>
            <a:r>
              <a:rPr lang="en-US" altLang="zh-CN" sz="2800" dirty="0"/>
              <a:t>1×10</a:t>
            </a:r>
            <a:r>
              <a:rPr lang="en-US" altLang="zh-CN" sz="2800" baseline="30000" dirty="0"/>
              <a:t>2</a:t>
            </a:r>
            <a:r>
              <a:rPr lang="en-US" altLang="zh-CN" sz="2800" dirty="0"/>
              <a:t>+2×10</a:t>
            </a:r>
            <a:r>
              <a:rPr lang="en-US" altLang="zh-CN" sz="2800" baseline="30000" dirty="0"/>
              <a:t>1</a:t>
            </a:r>
            <a:r>
              <a:rPr lang="en-US" altLang="zh-CN" sz="2800" dirty="0"/>
              <a:t>+3×10</a:t>
            </a:r>
            <a:r>
              <a:rPr lang="en-US" altLang="zh-CN" sz="2800" baseline="30000" dirty="0"/>
              <a:t>0</a:t>
            </a:r>
            <a:r>
              <a:rPr lang="en-US" altLang="zh-CN" sz="2800" dirty="0"/>
              <a:t>+4×10</a:t>
            </a:r>
            <a:r>
              <a:rPr lang="en-US" altLang="zh-CN" sz="2800" baseline="30000" dirty="0"/>
              <a:t>-1</a:t>
            </a:r>
            <a:r>
              <a:rPr lang="en-US" altLang="zh-CN" sz="2800" dirty="0"/>
              <a:t>+5×10</a:t>
            </a:r>
            <a:r>
              <a:rPr lang="en-US" altLang="zh-CN" sz="2800" baseline="30000" dirty="0"/>
              <a:t>-2</a:t>
            </a:r>
            <a:endParaRPr lang="zh-CN" altLang="zh-CN" sz="2800" dirty="0"/>
          </a:p>
          <a:p>
            <a:pPr marL="457200" lvl="1" indent="0">
              <a:lnSpc>
                <a:spcPct val="200000"/>
              </a:lnSpc>
              <a:buNone/>
            </a:pPr>
            <a:r>
              <a:rPr lang="en-US" altLang="zh-CN" sz="2800" dirty="0"/>
              <a:t>	(1010.11)</a:t>
            </a:r>
            <a:r>
              <a:rPr lang="en-US" altLang="zh-CN" sz="2800" baseline="-25000" dirty="0"/>
              <a:t>2</a:t>
            </a:r>
            <a:r>
              <a:rPr lang="zh-CN" altLang="zh-CN" sz="2800" dirty="0"/>
              <a:t>＝</a:t>
            </a:r>
            <a:r>
              <a:rPr lang="en-US" altLang="zh-CN" sz="2800" dirty="0"/>
              <a:t>1×2</a:t>
            </a:r>
            <a:r>
              <a:rPr lang="en-US" altLang="zh-CN" sz="2800" baseline="30000" dirty="0"/>
              <a:t>3</a:t>
            </a:r>
            <a:r>
              <a:rPr lang="en-US" altLang="zh-CN" sz="2800" dirty="0"/>
              <a:t>+0×2</a:t>
            </a:r>
            <a:r>
              <a:rPr lang="en-US" altLang="zh-CN" sz="2800" baseline="30000" dirty="0"/>
              <a:t>2</a:t>
            </a:r>
            <a:r>
              <a:rPr lang="en-US" altLang="zh-CN" sz="2800" dirty="0"/>
              <a:t>+1×2</a:t>
            </a:r>
            <a:r>
              <a:rPr lang="en-US" altLang="zh-CN" sz="2800" baseline="30000" dirty="0"/>
              <a:t>1</a:t>
            </a:r>
            <a:r>
              <a:rPr lang="en-US" altLang="zh-CN" sz="2800" dirty="0"/>
              <a:t>+0×2</a:t>
            </a:r>
            <a:r>
              <a:rPr lang="en-US" altLang="zh-CN" sz="2800" baseline="30000" dirty="0"/>
              <a:t>0</a:t>
            </a:r>
            <a:r>
              <a:rPr lang="en-US" altLang="zh-CN" sz="2800" dirty="0"/>
              <a:t>+1×2</a:t>
            </a:r>
            <a:r>
              <a:rPr lang="en-US" altLang="zh-CN" sz="2800" baseline="30000" dirty="0"/>
              <a:t>-1</a:t>
            </a:r>
            <a:r>
              <a:rPr lang="en-US" altLang="zh-CN" sz="2800" dirty="0"/>
              <a:t>+1×2</a:t>
            </a:r>
            <a:r>
              <a:rPr lang="en-US" altLang="zh-CN" sz="2800" baseline="30000" dirty="0"/>
              <a:t>-2</a:t>
            </a:r>
            <a:endParaRPr lang="zh-CN" altLang="zh-CN" sz="2800" dirty="0"/>
          </a:p>
          <a:p>
            <a:pPr marL="457200" lvl="1" indent="0">
              <a:lnSpc>
                <a:spcPct val="200000"/>
              </a:lnSpc>
              <a:buNone/>
            </a:pPr>
            <a:r>
              <a:rPr lang="en-US" altLang="zh-CN" sz="2800" dirty="0"/>
              <a:t>	(23.45)</a:t>
            </a:r>
            <a:r>
              <a:rPr lang="en-US" altLang="zh-CN" sz="2800" baseline="-25000" dirty="0"/>
              <a:t>8</a:t>
            </a:r>
            <a:r>
              <a:rPr lang="zh-CN" altLang="zh-CN" sz="2800" dirty="0"/>
              <a:t>＝</a:t>
            </a:r>
            <a:r>
              <a:rPr lang="en-US" altLang="zh-CN" sz="2800" dirty="0"/>
              <a:t>2×8</a:t>
            </a:r>
            <a:r>
              <a:rPr lang="en-US" altLang="zh-CN" sz="2800" baseline="30000" dirty="0"/>
              <a:t>1</a:t>
            </a:r>
            <a:r>
              <a:rPr lang="en-US" altLang="zh-CN" sz="2800" dirty="0"/>
              <a:t>+3×8</a:t>
            </a:r>
            <a:r>
              <a:rPr lang="en-US" altLang="zh-CN" sz="2800" baseline="30000" dirty="0"/>
              <a:t>0</a:t>
            </a:r>
            <a:r>
              <a:rPr lang="en-US" altLang="zh-CN" sz="2800" dirty="0"/>
              <a:t>+4×8</a:t>
            </a:r>
            <a:r>
              <a:rPr lang="en-US" altLang="zh-CN" sz="2800" baseline="30000" dirty="0"/>
              <a:t>-1</a:t>
            </a:r>
            <a:r>
              <a:rPr lang="en-US" altLang="zh-CN" sz="2800" dirty="0"/>
              <a:t>+5×8</a:t>
            </a:r>
            <a:r>
              <a:rPr lang="en-US" altLang="zh-CN" sz="2800" baseline="30000" dirty="0"/>
              <a:t>-2</a:t>
            </a:r>
            <a:endParaRPr lang="zh-CN" altLang="zh-CN" sz="2800" dirty="0"/>
          </a:p>
          <a:p>
            <a:pPr marL="457200" lvl="1" indent="0">
              <a:lnSpc>
                <a:spcPct val="200000"/>
              </a:lnSpc>
              <a:buNone/>
            </a:pPr>
            <a:r>
              <a:rPr lang="en-US" altLang="zh-CN" sz="2800" dirty="0"/>
              <a:t>	(A1.23)</a:t>
            </a:r>
            <a:r>
              <a:rPr lang="en-US" altLang="zh-CN" sz="2800" baseline="-25000" dirty="0"/>
              <a:t>16</a:t>
            </a:r>
            <a:r>
              <a:rPr lang="zh-CN" altLang="zh-CN" sz="2800" dirty="0"/>
              <a:t>＝</a:t>
            </a:r>
            <a:r>
              <a:rPr lang="en-US" altLang="zh-CN" sz="2800" dirty="0"/>
              <a:t>10×16</a:t>
            </a:r>
            <a:r>
              <a:rPr lang="en-US" altLang="zh-CN" sz="2800" baseline="30000" dirty="0"/>
              <a:t>1</a:t>
            </a:r>
            <a:r>
              <a:rPr lang="en-US" altLang="zh-CN" sz="2800" dirty="0"/>
              <a:t>+1×16</a:t>
            </a:r>
            <a:r>
              <a:rPr lang="en-US" altLang="zh-CN" sz="2800" baseline="30000" dirty="0"/>
              <a:t>0</a:t>
            </a:r>
            <a:r>
              <a:rPr lang="en-US" altLang="zh-CN" sz="2800" dirty="0"/>
              <a:t>+2×16</a:t>
            </a:r>
            <a:r>
              <a:rPr lang="en-US" altLang="zh-CN" sz="2800" baseline="30000" dirty="0"/>
              <a:t>-1</a:t>
            </a:r>
            <a:r>
              <a:rPr lang="en-US" altLang="zh-CN" sz="2800" dirty="0"/>
              <a:t>+3×16</a:t>
            </a:r>
            <a:r>
              <a:rPr lang="en-US" altLang="zh-CN" sz="2800" baseline="30000" dirty="0"/>
              <a:t>-2</a:t>
            </a:r>
            <a:endParaRPr lang="zh-CN" altLang="zh-CN" sz="2800" dirty="0"/>
          </a:p>
        </p:txBody>
      </p:sp>
    </p:spTree>
    <p:extLst>
      <p:ext uri="{BB962C8B-B14F-4D97-AF65-F5344CB8AC3E}">
        <p14:creationId xmlns:p14="http://schemas.microsoft.com/office/powerpoint/2010/main" val="3845120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FA605EE2-103F-4BF3-8131-024144E03F00}"/>
              </a:ext>
            </a:extLst>
          </p:cNvPr>
          <p:cNvSpPr>
            <a:spLocks noGrp="1" noChangeArrowheads="1"/>
          </p:cNvSpPr>
          <p:nvPr>
            <p:ph type="title"/>
          </p:nvPr>
        </p:nvSpPr>
        <p:spPr>
          <a:xfrm>
            <a:off x="2207568" y="0"/>
            <a:ext cx="8135937" cy="847725"/>
          </a:xfrm>
        </p:spPr>
        <p:txBody>
          <a:bodyPr/>
          <a:lstStyle/>
          <a:p>
            <a:pPr eaLnBrk="1" hangingPunct="1"/>
            <a:r>
              <a:rPr lang="zh-CN" altLang="en-US" dirty="0"/>
              <a:t>目前流行的数字视频编码标准</a:t>
            </a:r>
          </a:p>
        </p:txBody>
      </p:sp>
      <p:graphicFrame>
        <p:nvGraphicFramePr>
          <p:cNvPr id="323587" name="Group 3">
            <a:extLst>
              <a:ext uri="{FF2B5EF4-FFF2-40B4-BE49-F238E27FC236}">
                <a16:creationId xmlns:a16="http://schemas.microsoft.com/office/drawing/2014/main" id="{EAB67B1E-A551-4EA7-8F81-83AA84F4D90E}"/>
              </a:ext>
            </a:extLst>
          </p:cNvPr>
          <p:cNvGraphicFramePr>
            <a:graphicFrameLocks noGrp="1"/>
          </p:cNvGraphicFramePr>
          <p:nvPr/>
        </p:nvGraphicFramePr>
        <p:xfrm>
          <a:off x="1847850" y="1420814"/>
          <a:ext cx="8642350" cy="4810127"/>
        </p:xfrm>
        <a:graphic>
          <a:graphicData uri="http://schemas.openxmlformats.org/drawingml/2006/table">
            <a:tbl>
              <a:tblPr/>
              <a:tblGrid>
                <a:gridCol w="1187450">
                  <a:extLst>
                    <a:ext uri="{9D8B030D-6E8A-4147-A177-3AD203B41FA5}">
                      <a16:colId xmlns:a16="http://schemas.microsoft.com/office/drawing/2014/main" val="20000"/>
                    </a:ext>
                  </a:extLst>
                </a:gridCol>
                <a:gridCol w="1333500">
                  <a:extLst>
                    <a:ext uri="{9D8B030D-6E8A-4147-A177-3AD203B41FA5}">
                      <a16:colId xmlns:a16="http://schemas.microsoft.com/office/drawing/2014/main" val="20001"/>
                    </a:ext>
                  </a:extLst>
                </a:gridCol>
                <a:gridCol w="2592388">
                  <a:extLst>
                    <a:ext uri="{9D8B030D-6E8A-4147-A177-3AD203B41FA5}">
                      <a16:colId xmlns:a16="http://schemas.microsoft.com/office/drawing/2014/main" val="20002"/>
                    </a:ext>
                  </a:extLst>
                </a:gridCol>
                <a:gridCol w="3529012">
                  <a:extLst>
                    <a:ext uri="{9D8B030D-6E8A-4147-A177-3AD203B41FA5}">
                      <a16:colId xmlns:a16="http://schemas.microsoft.com/office/drawing/2014/main" val="20003"/>
                    </a:ext>
                  </a:extLst>
                </a:gridCol>
              </a:tblGrid>
              <a:tr h="457236">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zh-CN" altLang="en-US" sz="20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名  称</a:t>
                      </a:r>
                      <a:endParaRPr kumimoji="0" lang="zh-CN" altLang="en-US" sz="4000" b="1" i="0" u="none" strike="noStrike" cap="none" normalizeH="0" baseline="0">
                        <a:ln>
                          <a:noFill/>
                        </a:ln>
                        <a:solidFill>
                          <a:schemeClr val="hlink"/>
                        </a:solidFill>
                        <a:effectLst/>
                        <a:latin typeface="Arial" pitchFamily="34" charset="0"/>
                        <a:ea typeface="宋体" pitchFamily="2" charset="-122"/>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zh-CN" altLang="en-US" sz="20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图像格式</a:t>
                      </a:r>
                      <a:endParaRPr kumimoji="0" lang="zh-CN" altLang="en-US" sz="4000" b="1" i="0" u="none" strike="noStrike" cap="none" normalizeH="0" baseline="0">
                        <a:ln>
                          <a:noFill/>
                        </a:ln>
                        <a:solidFill>
                          <a:schemeClr val="hlink"/>
                        </a:solidFill>
                        <a:effectLst/>
                        <a:latin typeface="Arial" pitchFamily="34" charset="0"/>
                        <a:ea typeface="宋体"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zh-CN" altLang="en-US" sz="20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压缩后的码率</a:t>
                      </a:r>
                      <a:endParaRPr kumimoji="0" lang="zh-CN" altLang="en-US" sz="4000" b="1" i="0" u="none" strike="noStrike" cap="none" normalizeH="0" baseline="0">
                        <a:ln>
                          <a:noFill/>
                        </a:ln>
                        <a:solidFill>
                          <a:schemeClr val="hlink"/>
                        </a:solidFill>
                        <a:effectLst/>
                        <a:latin typeface="Arial" pitchFamily="34" charset="0"/>
                        <a:ea typeface="宋体"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zh-CN" altLang="en-US" sz="2000" b="1" i="0" u="none" strike="noStrike" cap="none" normalizeH="0" baseline="0">
                          <a:ln>
                            <a:noFill/>
                          </a:ln>
                          <a:solidFill>
                            <a:schemeClr val="hlink"/>
                          </a:solidFill>
                          <a:effectLst/>
                          <a:latin typeface="Times New Roman" pitchFamily="18" charset="0"/>
                          <a:ea typeface="宋体" pitchFamily="2" charset="-122"/>
                          <a:cs typeface="Times New Roman" pitchFamily="18" charset="0"/>
                        </a:rPr>
                        <a:t>主要应用</a:t>
                      </a:r>
                      <a:endParaRPr kumimoji="0" lang="zh-CN" altLang="en-US" sz="4000" b="1" i="0" u="none" strike="noStrike" cap="none" normalizeH="0" baseline="0">
                        <a:ln>
                          <a:noFill/>
                        </a:ln>
                        <a:solidFill>
                          <a:schemeClr val="hlink"/>
                        </a:solidFill>
                        <a:effectLst/>
                        <a:latin typeface="Arial" pitchFamily="34" charset="0"/>
                        <a:ea typeface="宋体" pitchFamily="2" charset="-122"/>
                      </a:endParaRPr>
                    </a:p>
                  </a:txBody>
                  <a:tcPr marT="45724" marB="45724"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76710">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just" defTabSz="914400" rtl="0" eaLnBrk="1" fontAlgn="base" latinLnBrk="0" hangingPunct="1">
                        <a:lnSpc>
                          <a:spcPct val="120000"/>
                        </a:lnSpc>
                        <a:spcBef>
                          <a:spcPct val="0"/>
                        </a:spcBef>
                        <a:spcAft>
                          <a:spcPct val="0"/>
                        </a:spcAft>
                        <a:buClrTx/>
                        <a:buSzTx/>
                        <a:buFontTx/>
                        <a:buNone/>
                        <a:tabLst/>
                      </a:pPr>
                      <a:r>
                        <a:rPr kumimoji="0" lang="en-US" altLang="zh-CN" sz="1600" b="1" i="0" u="none" strike="noStrike" cap="none" normalizeH="0" baseline="0">
                          <a:ln>
                            <a:noFill/>
                          </a:ln>
                          <a:solidFill>
                            <a:srgbClr val="0000FF"/>
                          </a:solidFill>
                          <a:effectLst/>
                          <a:latin typeface="Times New Roman" pitchFamily="18" charset="0"/>
                          <a:ea typeface="宋体" pitchFamily="2" charset="-122"/>
                          <a:cs typeface="Times New Roman" pitchFamily="18" charset="0"/>
                        </a:rPr>
                        <a:t>MPEG-1</a:t>
                      </a:r>
                      <a:endParaRPr kumimoji="0" lang="en-US" altLang="zh-CN" sz="3200" b="0" i="0" u="none" strike="noStrike" cap="none" normalizeH="0" baseline="0">
                        <a:ln>
                          <a:noFill/>
                        </a:ln>
                        <a:solidFill>
                          <a:srgbClr val="0000FF"/>
                        </a:solidFill>
                        <a:effectLst/>
                        <a:latin typeface="Arial" pitchFamily="34" charset="0"/>
                        <a:ea typeface="宋体" pitchFamily="2" charset="-122"/>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just" defTabSz="914400" rtl="0" eaLnBrk="1" fontAlgn="base" latinLnBrk="0" hangingPunct="1">
                        <a:lnSpc>
                          <a:spcPct val="12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360</a:t>
                      </a:r>
                      <a:r>
                        <a:rPr kumimoji="0" lang="en-US" altLang="zh-CN" sz="1200" b="1" i="0" u="none" strike="noStrike" cap="none" normalizeH="0" baseline="0">
                          <a:ln>
                            <a:noFill/>
                          </a:ln>
                          <a:solidFill>
                            <a:srgbClr val="000000"/>
                          </a:solidFill>
                          <a:effectLst/>
                          <a:latin typeface="宋体" pitchFamily="2" charset="-122"/>
                          <a:ea typeface="宋体" pitchFamily="2" charset="-122"/>
                          <a:cs typeface="Times New Roman" pitchFamily="18" charset="0"/>
                        </a:rPr>
                        <a:t>×</a:t>
                      </a:r>
                      <a:r>
                        <a:rPr kumimoji="0" lang="en-US" altLang="zh-CN"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288</a:t>
                      </a:r>
                      <a:endParaRPr kumimoji="0" lang="en-US" altLang="zh-CN" sz="3200" b="1" i="0" u="none" strike="noStrike" cap="none" normalizeH="0" baseline="0">
                        <a:ln>
                          <a:noFill/>
                        </a:ln>
                        <a:solidFill>
                          <a:schemeClr val="tx1"/>
                        </a:solidFill>
                        <a:effectLst/>
                        <a:latin typeface="Arial" pitchFamily="34" charset="0"/>
                        <a:ea typeface="宋体"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just" defTabSz="914400" rtl="0" eaLnBrk="1" fontAlgn="base" latinLnBrk="0" hangingPunct="1">
                        <a:lnSpc>
                          <a:spcPct val="12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大约</a:t>
                      </a:r>
                      <a:r>
                        <a:rPr kumimoji="0" lang="en-US" altLang="zh-CN"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1.2 Mb/s ~1.5Mb/s</a:t>
                      </a:r>
                      <a:endParaRPr kumimoji="0" lang="en-US" altLang="zh-CN" sz="3200" b="1" i="0" u="none" strike="noStrike" cap="none" normalizeH="0" baseline="0">
                        <a:ln>
                          <a:noFill/>
                        </a:ln>
                        <a:solidFill>
                          <a:schemeClr val="tx1"/>
                        </a:solidFill>
                        <a:effectLst/>
                        <a:latin typeface="Arial" pitchFamily="34" charset="0"/>
                        <a:ea typeface="宋体"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just" defTabSz="914400" rtl="0" eaLnBrk="1" fontAlgn="base" latinLnBrk="0" hangingPunct="1">
                        <a:lnSpc>
                          <a:spcPct val="12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适用于</a:t>
                      </a:r>
                      <a:r>
                        <a:rPr kumimoji="0" lang="en-US" altLang="zh-CN"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VCD</a:t>
                      </a:r>
                      <a:r>
                        <a:rPr kumimoji="0" lang="zh-CN" altLang="en-US"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、数码相机、数字摄像机等</a:t>
                      </a:r>
                      <a:endParaRPr kumimoji="0" lang="zh-CN" altLang="en-US" sz="3200" b="1" i="0" u="none" strike="noStrike" cap="none" normalizeH="0" baseline="0">
                        <a:ln>
                          <a:noFill/>
                        </a:ln>
                        <a:solidFill>
                          <a:schemeClr val="tx1"/>
                        </a:solidFill>
                        <a:effectLst/>
                        <a:latin typeface="Arial" pitchFamily="34" charset="0"/>
                        <a:ea typeface="宋体" pitchFamily="2" charset="-122"/>
                      </a:endParaRPr>
                    </a:p>
                  </a:txBody>
                  <a:tcPr marT="45724" marB="45724"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69341">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just" defTabSz="914400" rtl="0" eaLnBrk="1" fontAlgn="base" latinLnBrk="0" hangingPunct="1">
                        <a:lnSpc>
                          <a:spcPct val="120000"/>
                        </a:lnSpc>
                        <a:spcBef>
                          <a:spcPct val="0"/>
                        </a:spcBef>
                        <a:spcAft>
                          <a:spcPct val="0"/>
                        </a:spcAft>
                        <a:buClrTx/>
                        <a:buSzTx/>
                        <a:buFontTx/>
                        <a:buNone/>
                        <a:tabLst/>
                      </a:pPr>
                      <a:r>
                        <a:rPr kumimoji="0" lang="en-US" altLang="zh-CN" sz="1600" b="1" i="0" u="none" strike="noStrike" cap="none" normalizeH="0" baseline="0">
                          <a:ln>
                            <a:noFill/>
                          </a:ln>
                          <a:solidFill>
                            <a:srgbClr val="0000FF"/>
                          </a:solidFill>
                          <a:effectLst/>
                          <a:latin typeface="Times New Roman" pitchFamily="18" charset="0"/>
                          <a:ea typeface="宋体" pitchFamily="2" charset="-122"/>
                          <a:cs typeface="Times New Roman" pitchFamily="18" charset="0"/>
                        </a:rPr>
                        <a:t>H.261</a:t>
                      </a:r>
                      <a:endParaRPr kumimoji="0" lang="en-US" altLang="zh-CN" sz="3200" b="0" i="0" u="none" strike="noStrike" cap="none" normalizeH="0" baseline="0">
                        <a:ln>
                          <a:noFill/>
                        </a:ln>
                        <a:solidFill>
                          <a:srgbClr val="0000FF"/>
                        </a:solidFill>
                        <a:effectLst/>
                        <a:latin typeface="Arial" pitchFamily="34" charset="0"/>
                        <a:ea typeface="宋体" pitchFamily="2" charset="-122"/>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just" defTabSz="914400" rtl="0" eaLnBrk="1" fontAlgn="base" latinLnBrk="0" hangingPunct="1">
                        <a:lnSpc>
                          <a:spcPct val="12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360</a:t>
                      </a:r>
                      <a:r>
                        <a:rPr kumimoji="0" lang="en-US" altLang="zh-CN" sz="1200" b="1" i="0" u="none" strike="noStrike" cap="none" normalizeH="0" baseline="0">
                          <a:ln>
                            <a:noFill/>
                          </a:ln>
                          <a:solidFill>
                            <a:srgbClr val="000000"/>
                          </a:solidFill>
                          <a:effectLst/>
                          <a:latin typeface="宋体" pitchFamily="2" charset="-122"/>
                          <a:ea typeface="宋体" pitchFamily="2" charset="-122"/>
                          <a:cs typeface="Times New Roman" pitchFamily="18" charset="0"/>
                        </a:rPr>
                        <a:t>×</a:t>
                      </a:r>
                      <a:r>
                        <a:rPr kumimoji="0" lang="en-US" altLang="zh-CN"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288 </a:t>
                      </a:r>
                      <a:r>
                        <a:rPr kumimoji="0" lang="zh-CN" altLang="en-US"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或</a:t>
                      </a:r>
                      <a:endParaRPr kumimoji="0" lang="zh-CN" altLang="en-US" sz="18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p>
                      <a:pPr marL="0" marR="0" lvl="0" indent="0" algn="just" defTabSz="914400" rtl="0" eaLnBrk="0" fontAlgn="base" latinLnBrk="0" hangingPunct="0">
                        <a:lnSpc>
                          <a:spcPct val="12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180</a:t>
                      </a:r>
                      <a:r>
                        <a:rPr kumimoji="0" lang="en-US" altLang="zh-CN" sz="1200" b="1" i="0" u="none" strike="noStrike" cap="none" normalizeH="0" baseline="0">
                          <a:ln>
                            <a:noFill/>
                          </a:ln>
                          <a:solidFill>
                            <a:srgbClr val="000000"/>
                          </a:solidFill>
                          <a:effectLst/>
                          <a:latin typeface="宋体" pitchFamily="2" charset="-122"/>
                          <a:ea typeface="宋体" pitchFamily="2" charset="-122"/>
                          <a:cs typeface="Times New Roman" pitchFamily="18" charset="0"/>
                        </a:rPr>
                        <a:t>×</a:t>
                      </a:r>
                      <a:r>
                        <a:rPr kumimoji="0" lang="en-US" altLang="zh-CN"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144</a:t>
                      </a:r>
                      <a:endParaRPr kumimoji="0" lang="en-US" altLang="zh-CN" sz="3200" b="1" i="0" u="none" strike="noStrike" cap="none" normalizeH="0" baseline="0">
                        <a:ln>
                          <a:noFill/>
                        </a:ln>
                        <a:solidFill>
                          <a:schemeClr val="tx1"/>
                        </a:solidFill>
                        <a:effectLst/>
                        <a:latin typeface="Arial" pitchFamily="34" charset="0"/>
                        <a:ea typeface="宋体"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just" defTabSz="914400" rtl="0" eaLnBrk="1" fontAlgn="base" latinLnBrk="0" hangingPunct="1">
                        <a:lnSpc>
                          <a:spcPct val="12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Px64 kb/s  (P=1</a:t>
                      </a:r>
                      <a:r>
                        <a:rPr kumimoji="0" lang="zh-CN" altLang="en-US"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0" lang="en-US" altLang="zh-CN"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2</a:t>
                      </a:r>
                      <a:r>
                        <a:rPr kumimoji="0" lang="zh-CN" altLang="en-US"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时，只支持</a:t>
                      </a:r>
                      <a:r>
                        <a:rPr kumimoji="0" lang="en-US" altLang="zh-CN"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180</a:t>
                      </a:r>
                      <a:r>
                        <a:rPr kumimoji="0" lang="en-US" altLang="zh-CN" sz="1200" b="1" i="0" u="none" strike="noStrike" cap="none" normalizeH="0" baseline="0">
                          <a:ln>
                            <a:noFill/>
                          </a:ln>
                          <a:solidFill>
                            <a:srgbClr val="000000"/>
                          </a:solidFill>
                          <a:effectLst/>
                          <a:latin typeface="宋体" pitchFamily="2" charset="-122"/>
                          <a:ea typeface="宋体" pitchFamily="2" charset="-122"/>
                          <a:cs typeface="Times New Roman" pitchFamily="18" charset="0"/>
                        </a:rPr>
                        <a:t>×</a:t>
                      </a:r>
                      <a:r>
                        <a:rPr kumimoji="0" lang="en-US" altLang="zh-CN"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144</a:t>
                      </a:r>
                      <a:r>
                        <a:rPr kumimoji="0" lang="zh-CN" altLang="en-US"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格式，</a:t>
                      </a:r>
                      <a:r>
                        <a:rPr kumimoji="0" lang="en-US" altLang="zh-CN"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P≥6</a:t>
                      </a:r>
                      <a:r>
                        <a:rPr kumimoji="0" lang="zh-CN" altLang="en-US"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时，可支持</a:t>
                      </a:r>
                      <a:r>
                        <a:rPr kumimoji="0" lang="en-US" altLang="zh-CN"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360</a:t>
                      </a:r>
                      <a:r>
                        <a:rPr kumimoji="0" lang="en-US" altLang="zh-CN" sz="1200" b="1" i="0" u="none" strike="noStrike" cap="none" normalizeH="0" baseline="0">
                          <a:ln>
                            <a:noFill/>
                          </a:ln>
                          <a:solidFill>
                            <a:srgbClr val="000000"/>
                          </a:solidFill>
                          <a:effectLst/>
                          <a:latin typeface="宋体" pitchFamily="2" charset="-122"/>
                          <a:ea typeface="宋体" pitchFamily="2" charset="-122"/>
                          <a:cs typeface="Times New Roman" pitchFamily="18" charset="0"/>
                        </a:rPr>
                        <a:t>×</a:t>
                      </a:r>
                      <a:r>
                        <a:rPr kumimoji="0" lang="en-US" altLang="zh-CN"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288</a:t>
                      </a:r>
                      <a:r>
                        <a:rPr kumimoji="0" lang="zh-CN" altLang="en-US"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格式</a:t>
                      </a:r>
                      <a:r>
                        <a:rPr kumimoji="0" lang="en-US" altLang="zh-CN"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endParaRPr kumimoji="0" lang="en-US" altLang="zh-CN" sz="3200" b="1" i="0" u="none" strike="noStrike" cap="none" normalizeH="0" baseline="0">
                        <a:ln>
                          <a:noFill/>
                        </a:ln>
                        <a:solidFill>
                          <a:schemeClr val="tx1"/>
                        </a:solidFill>
                        <a:effectLst/>
                        <a:latin typeface="Arial" pitchFamily="34" charset="0"/>
                        <a:ea typeface="宋体"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just" defTabSz="914400" rtl="0" eaLnBrk="1" fontAlgn="base" latinLnBrk="0" hangingPunct="1">
                        <a:lnSpc>
                          <a:spcPct val="12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应用于视频通信，如可视电话、会议电视等</a:t>
                      </a:r>
                      <a:endParaRPr kumimoji="0" lang="zh-CN" altLang="en-US" sz="3200" b="1" i="0" u="none" strike="noStrike" cap="none" normalizeH="0" baseline="0">
                        <a:ln>
                          <a:noFill/>
                        </a:ln>
                        <a:solidFill>
                          <a:schemeClr val="tx1"/>
                        </a:solidFill>
                        <a:effectLst/>
                        <a:latin typeface="Arial" pitchFamily="34" charset="0"/>
                        <a:ea typeface="宋体" pitchFamily="2" charset="-122"/>
                      </a:endParaRPr>
                    </a:p>
                  </a:txBody>
                  <a:tcPr marT="45724" marB="45724"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76710">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just" defTabSz="914400" rtl="0" eaLnBrk="1" fontAlgn="base" latinLnBrk="0" hangingPunct="1">
                        <a:lnSpc>
                          <a:spcPct val="120000"/>
                        </a:lnSpc>
                        <a:spcBef>
                          <a:spcPct val="0"/>
                        </a:spcBef>
                        <a:spcAft>
                          <a:spcPct val="0"/>
                        </a:spcAft>
                        <a:buClrTx/>
                        <a:buSzTx/>
                        <a:buFontTx/>
                        <a:buNone/>
                        <a:tabLst/>
                      </a:pPr>
                      <a:r>
                        <a:rPr kumimoji="0" lang="pt-BR" altLang="zh-CN" sz="1600" b="1" i="0" u="none" strike="noStrike" cap="none" normalizeH="0" baseline="0">
                          <a:ln>
                            <a:noFill/>
                          </a:ln>
                          <a:solidFill>
                            <a:srgbClr val="0000FF"/>
                          </a:solidFill>
                          <a:effectLst/>
                          <a:latin typeface="Times New Roman" pitchFamily="18" charset="0"/>
                          <a:ea typeface="宋体" pitchFamily="2" charset="-122"/>
                          <a:cs typeface="Times New Roman" pitchFamily="18" charset="0"/>
                        </a:rPr>
                        <a:t>MPEG-2 (MP@ML)</a:t>
                      </a:r>
                      <a:endParaRPr kumimoji="0" lang="pt-BR" altLang="zh-CN" sz="3200" b="0" i="0" u="none" strike="noStrike" cap="none" normalizeH="0" baseline="0">
                        <a:ln>
                          <a:noFill/>
                        </a:ln>
                        <a:solidFill>
                          <a:srgbClr val="0000FF"/>
                        </a:solidFill>
                        <a:effectLst/>
                        <a:latin typeface="Arial" pitchFamily="34" charset="0"/>
                        <a:ea typeface="宋体" pitchFamily="2" charset="-122"/>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just" defTabSz="914400" rtl="0" eaLnBrk="1" fontAlgn="base" latinLnBrk="0" hangingPunct="1">
                        <a:lnSpc>
                          <a:spcPct val="12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720</a:t>
                      </a:r>
                      <a:r>
                        <a:rPr kumimoji="0" lang="en-US" altLang="zh-CN" sz="1200" b="1" i="0" u="none" strike="noStrike" cap="none" normalizeH="0" baseline="0">
                          <a:ln>
                            <a:noFill/>
                          </a:ln>
                          <a:solidFill>
                            <a:srgbClr val="000000"/>
                          </a:solidFill>
                          <a:effectLst/>
                          <a:latin typeface="宋体" pitchFamily="2" charset="-122"/>
                          <a:ea typeface="宋体" pitchFamily="2" charset="-122"/>
                          <a:cs typeface="Times New Roman" pitchFamily="18" charset="0"/>
                        </a:rPr>
                        <a:t>×</a:t>
                      </a:r>
                      <a:r>
                        <a:rPr kumimoji="0" lang="en-US" altLang="zh-CN"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576</a:t>
                      </a:r>
                      <a:endParaRPr kumimoji="0" lang="en-US" altLang="zh-CN" sz="3200" b="1" i="0" u="none" strike="noStrike" cap="none" normalizeH="0" baseline="0">
                        <a:ln>
                          <a:noFill/>
                        </a:ln>
                        <a:solidFill>
                          <a:schemeClr val="tx1"/>
                        </a:solidFill>
                        <a:effectLst/>
                        <a:latin typeface="Arial" pitchFamily="34" charset="0"/>
                        <a:ea typeface="宋体"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just" defTabSz="914400" rtl="0" eaLnBrk="1" fontAlgn="base" latinLnBrk="0" hangingPunct="1">
                        <a:lnSpc>
                          <a:spcPct val="12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5 Mb/s ~15Mb/s</a:t>
                      </a:r>
                      <a:endParaRPr kumimoji="0" lang="en-US" altLang="zh-CN" sz="3200" b="1" i="0" u="none" strike="noStrike" cap="none" normalizeH="0" baseline="0">
                        <a:ln>
                          <a:noFill/>
                        </a:ln>
                        <a:solidFill>
                          <a:schemeClr val="tx1"/>
                        </a:solidFill>
                        <a:effectLst/>
                        <a:latin typeface="Arial" pitchFamily="34" charset="0"/>
                        <a:ea typeface="宋体"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just" defTabSz="914400" rtl="0" eaLnBrk="1" fontAlgn="base" latinLnBrk="0" hangingPunct="1">
                        <a:lnSpc>
                          <a:spcPct val="12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用途最广</a:t>
                      </a:r>
                      <a:r>
                        <a:rPr kumimoji="0" lang="en-US" altLang="zh-CN"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0" lang="zh-CN" altLang="en-US"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如</a:t>
                      </a:r>
                      <a:r>
                        <a:rPr kumimoji="0" lang="en-US" altLang="zh-CN"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DVD</a:t>
                      </a:r>
                      <a:r>
                        <a:rPr kumimoji="0" lang="zh-CN" altLang="en-US"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、卫星电视直播、数字有线电视等</a:t>
                      </a:r>
                      <a:endParaRPr kumimoji="0" lang="zh-CN" altLang="en-US" sz="3200" b="1" i="0" u="none" strike="noStrike" cap="none" normalizeH="0" baseline="0">
                        <a:ln>
                          <a:noFill/>
                        </a:ln>
                        <a:solidFill>
                          <a:schemeClr val="tx1"/>
                        </a:solidFill>
                        <a:effectLst/>
                        <a:latin typeface="Arial" pitchFamily="34" charset="0"/>
                        <a:ea typeface="宋体" pitchFamily="2" charset="-122"/>
                      </a:endParaRPr>
                    </a:p>
                  </a:txBody>
                  <a:tcPr marT="45724" marB="45724"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76710">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just" defTabSz="914400" rtl="0" eaLnBrk="1" fontAlgn="base" latinLnBrk="0" hangingPunct="1">
                        <a:lnSpc>
                          <a:spcPct val="120000"/>
                        </a:lnSpc>
                        <a:spcBef>
                          <a:spcPct val="0"/>
                        </a:spcBef>
                        <a:spcAft>
                          <a:spcPct val="0"/>
                        </a:spcAft>
                        <a:buClrTx/>
                        <a:buSzTx/>
                        <a:buFontTx/>
                        <a:buNone/>
                        <a:tabLst/>
                      </a:pPr>
                      <a:r>
                        <a:rPr kumimoji="0" lang="en-US" altLang="zh-CN" sz="1600" b="1" i="0" u="none" strike="noStrike" cap="none" normalizeH="0" baseline="0">
                          <a:ln>
                            <a:noFill/>
                          </a:ln>
                          <a:solidFill>
                            <a:srgbClr val="0000FF"/>
                          </a:solidFill>
                          <a:effectLst/>
                          <a:latin typeface="Times New Roman" pitchFamily="18" charset="0"/>
                          <a:ea typeface="宋体" pitchFamily="2" charset="-122"/>
                          <a:cs typeface="Times New Roman" pitchFamily="18" charset="0"/>
                        </a:rPr>
                        <a:t>MPEG-2</a:t>
                      </a:r>
                      <a:endParaRPr kumimoji="0" lang="en-US" altLang="zh-CN" sz="1800" b="0" i="0" u="none" strike="noStrike" cap="none" normalizeH="0" baseline="0">
                        <a:ln>
                          <a:noFill/>
                        </a:ln>
                        <a:solidFill>
                          <a:srgbClr val="0000FF"/>
                        </a:solidFill>
                        <a:effectLst/>
                        <a:latin typeface="Arial" pitchFamily="34" charset="0"/>
                        <a:ea typeface="宋体" pitchFamily="2" charset="-122"/>
                        <a:cs typeface="Times New Roman" pitchFamily="18" charset="0"/>
                      </a:endParaRPr>
                    </a:p>
                    <a:p>
                      <a:pPr marL="0" marR="0" lvl="0" indent="0" algn="just" defTabSz="914400" rtl="0" eaLnBrk="0" fontAlgn="base" latinLnBrk="0" hangingPunct="0">
                        <a:lnSpc>
                          <a:spcPct val="120000"/>
                        </a:lnSpc>
                        <a:spcBef>
                          <a:spcPct val="0"/>
                        </a:spcBef>
                        <a:spcAft>
                          <a:spcPct val="0"/>
                        </a:spcAft>
                        <a:buClrTx/>
                        <a:buSzTx/>
                        <a:buFontTx/>
                        <a:buNone/>
                        <a:tabLst/>
                      </a:pPr>
                      <a:r>
                        <a:rPr kumimoji="0" lang="zh-CN" altLang="en-US" sz="1600" b="1" i="0" u="none" strike="noStrike" cap="none" normalizeH="0" baseline="0">
                          <a:ln>
                            <a:noFill/>
                          </a:ln>
                          <a:solidFill>
                            <a:srgbClr val="0000FF"/>
                          </a:solidFill>
                          <a:effectLst/>
                          <a:latin typeface="Times New Roman" pitchFamily="18" charset="0"/>
                          <a:ea typeface="宋体" pitchFamily="2" charset="-122"/>
                          <a:cs typeface="Times New Roman" pitchFamily="18" charset="0"/>
                        </a:rPr>
                        <a:t>高清格式</a:t>
                      </a:r>
                      <a:endParaRPr kumimoji="0" lang="zh-CN" altLang="en-US" sz="3200" b="0" i="0" u="none" strike="noStrike" cap="none" normalizeH="0" baseline="0">
                        <a:ln>
                          <a:noFill/>
                        </a:ln>
                        <a:solidFill>
                          <a:srgbClr val="0000FF"/>
                        </a:solidFill>
                        <a:effectLst/>
                        <a:latin typeface="Arial" pitchFamily="34" charset="0"/>
                        <a:ea typeface="宋体" pitchFamily="2" charset="-122"/>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just" defTabSz="914400" rtl="0" eaLnBrk="1" fontAlgn="base" latinLnBrk="0" hangingPunct="1">
                        <a:lnSpc>
                          <a:spcPct val="12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1440</a:t>
                      </a:r>
                      <a:r>
                        <a:rPr kumimoji="0" lang="en-US" altLang="zh-CN" sz="1200" b="1" i="0" u="none" strike="noStrike" cap="none" normalizeH="0" baseline="0">
                          <a:ln>
                            <a:noFill/>
                          </a:ln>
                          <a:solidFill>
                            <a:srgbClr val="000000"/>
                          </a:solidFill>
                          <a:effectLst/>
                          <a:latin typeface="宋体" pitchFamily="2" charset="-122"/>
                          <a:ea typeface="宋体" pitchFamily="2" charset="-122"/>
                          <a:cs typeface="Times New Roman" pitchFamily="18" charset="0"/>
                        </a:rPr>
                        <a:t>×</a:t>
                      </a:r>
                      <a:r>
                        <a:rPr kumimoji="0" lang="en-US" altLang="zh-CN"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1152</a:t>
                      </a:r>
                      <a:endParaRPr kumimoji="0" lang="en-US" altLang="zh-CN" sz="18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p>
                      <a:pPr marL="0" marR="0" lvl="0" indent="0" algn="just" defTabSz="914400" rtl="0" eaLnBrk="0" fontAlgn="base" latinLnBrk="0" hangingPunct="0">
                        <a:lnSpc>
                          <a:spcPct val="12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1920</a:t>
                      </a:r>
                      <a:r>
                        <a:rPr kumimoji="0" lang="en-US" altLang="zh-CN" sz="1200" b="1" i="0" u="none" strike="noStrike" cap="none" normalizeH="0" baseline="0">
                          <a:ln>
                            <a:noFill/>
                          </a:ln>
                          <a:solidFill>
                            <a:srgbClr val="000000"/>
                          </a:solidFill>
                          <a:effectLst/>
                          <a:latin typeface="宋体" pitchFamily="2" charset="-122"/>
                          <a:ea typeface="宋体" pitchFamily="2" charset="-122"/>
                          <a:cs typeface="Times New Roman" pitchFamily="18" charset="0"/>
                        </a:rPr>
                        <a:t>×</a:t>
                      </a:r>
                      <a:r>
                        <a:rPr kumimoji="0" lang="en-US" altLang="zh-CN"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1152</a:t>
                      </a:r>
                      <a:endParaRPr kumimoji="0" lang="en-US" altLang="zh-CN" sz="3200" b="1" i="0" u="none" strike="noStrike" cap="none" normalizeH="0" baseline="0">
                        <a:ln>
                          <a:noFill/>
                        </a:ln>
                        <a:solidFill>
                          <a:schemeClr val="tx1"/>
                        </a:solidFill>
                        <a:effectLst/>
                        <a:latin typeface="Arial" pitchFamily="34" charset="0"/>
                        <a:ea typeface="宋体"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just" defTabSz="914400" rtl="0" eaLnBrk="1" fontAlgn="base" latinLnBrk="0" hangingPunct="1">
                        <a:lnSpc>
                          <a:spcPct val="12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80 Mb/s ~100Mb/s</a:t>
                      </a:r>
                      <a:endParaRPr kumimoji="0" lang="en-US" altLang="zh-CN" sz="3200" b="1" i="0" u="none" strike="noStrike" cap="none" normalizeH="0" baseline="0">
                        <a:ln>
                          <a:noFill/>
                        </a:ln>
                        <a:solidFill>
                          <a:schemeClr val="tx1"/>
                        </a:solidFill>
                        <a:effectLst/>
                        <a:latin typeface="Arial" pitchFamily="34" charset="0"/>
                        <a:ea typeface="宋体"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2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高清晰度电视（</a:t>
                      </a:r>
                      <a:r>
                        <a:rPr kumimoji="0" lang="en-US" altLang="zh-CN"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HDTV</a:t>
                      </a:r>
                      <a:r>
                        <a:rPr kumimoji="0" lang="zh-CN" altLang="en-US"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）领域</a:t>
                      </a:r>
                      <a:endParaRPr kumimoji="0" lang="zh-CN" altLang="en-US" sz="1800" b="1"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marT="45724" marB="45724"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76710">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just" defTabSz="914400" rtl="0" eaLnBrk="1" fontAlgn="base" latinLnBrk="0" hangingPunct="1">
                        <a:lnSpc>
                          <a:spcPct val="120000"/>
                        </a:lnSpc>
                        <a:spcBef>
                          <a:spcPct val="0"/>
                        </a:spcBef>
                        <a:spcAft>
                          <a:spcPct val="0"/>
                        </a:spcAft>
                        <a:buClrTx/>
                        <a:buSzTx/>
                        <a:buFontTx/>
                        <a:buNone/>
                        <a:tabLst/>
                      </a:pPr>
                      <a:r>
                        <a:rPr kumimoji="0" lang="en-US" altLang="zh-CN" sz="1600" b="1" i="0" u="none" strike="noStrike" cap="none" normalizeH="0" baseline="0">
                          <a:ln>
                            <a:noFill/>
                          </a:ln>
                          <a:solidFill>
                            <a:srgbClr val="0000FF"/>
                          </a:solidFill>
                          <a:effectLst/>
                          <a:latin typeface="Times New Roman" pitchFamily="18" charset="0"/>
                          <a:ea typeface="宋体" pitchFamily="2" charset="-122"/>
                          <a:cs typeface="Times New Roman" pitchFamily="18" charset="0"/>
                        </a:rPr>
                        <a:t>MPEG-4</a:t>
                      </a:r>
                      <a:endParaRPr kumimoji="0" lang="en-US" altLang="zh-CN" sz="1800" b="0" i="0" u="none" strike="noStrike" cap="none" normalizeH="0" baseline="0">
                        <a:ln>
                          <a:noFill/>
                        </a:ln>
                        <a:solidFill>
                          <a:srgbClr val="0000FF"/>
                        </a:solidFill>
                        <a:effectLst/>
                        <a:latin typeface="Arial" pitchFamily="34" charset="0"/>
                        <a:ea typeface="宋体" pitchFamily="2" charset="-122"/>
                        <a:cs typeface="Times New Roman" pitchFamily="18" charset="0"/>
                      </a:endParaRPr>
                    </a:p>
                    <a:p>
                      <a:pPr marL="0" marR="0" lvl="0" indent="0" algn="just" defTabSz="914400" rtl="0" eaLnBrk="0" fontAlgn="base" latinLnBrk="0" hangingPunct="0">
                        <a:lnSpc>
                          <a:spcPct val="120000"/>
                        </a:lnSpc>
                        <a:spcBef>
                          <a:spcPct val="0"/>
                        </a:spcBef>
                        <a:spcAft>
                          <a:spcPct val="0"/>
                        </a:spcAft>
                        <a:buClrTx/>
                        <a:buSzTx/>
                        <a:buFontTx/>
                        <a:buNone/>
                        <a:tabLst/>
                      </a:pPr>
                      <a:r>
                        <a:rPr kumimoji="0" lang="en-US" altLang="zh-CN" sz="1600" b="1" i="0" u="none" strike="noStrike" cap="none" normalizeH="0" baseline="0">
                          <a:ln>
                            <a:noFill/>
                          </a:ln>
                          <a:solidFill>
                            <a:srgbClr val="0000FF"/>
                          </a:solidFill>
                          <a:effectLst/>
                          <a:latin typeface="Times New Roman" pitchFamily="18" charset="0"/>
                          <a:ea typeface="宋体" pitchFamily="2" charset="-122"/>
                          <a:cs typeface="Times New Roman" pitchFamily="18" charset="0"/>
                        </a:rPr>
                        <a:t>ASP</a:t>
                      </a:r>
                      <a:endParaRPr kumimoji="0" lang="en-US" altLang="zh-CN" sz="3200" b="0" i="0" u="none" strike="noStrike" cap="none" normalizeH="0" baseline="0">
                        <a:ln>
                          <a:noFill/>
                        </a:ln>
                        <a:solidFill>
                          <a:srgbClr val="0000FF"/>
                        </a:solidFill>
                        <a:effectLst/>
                        <a:latin typeface="Arial" pitchFamily="34" charset="0"/>
                        <a:ea typeface="宋体" pitchFamily="2" charset="-122"/>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just" defTabSz="914400" rtl="0" eaLnBrk="1" fontAlgn="base" latinLnBrk="0" hangingPunct="1">
                        <a:lnSpc>
                          <a:spcPct val="12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分辨率较低的视频格式</a:t>
                      </a:r>
                      <a:endParaRPr kumimoji="0" lang="zh-CN" altLang="en-US" sz="3200" b="1" i="0" u="none" strike="noStrike" cap="none" normalizeH="0" baseline="0">
                        <a:ln>
                          <a:noFill/>
                        </a:ln>
                        <a:solidFill>
                          <a:schemeClr val="tx1"/>
                        </a:solidFill>
                        <a:effectLst/>
                        <a:latin typeface="Arial" pitchFamily="34" charset="0"/>
                        <a:ea typeface="宋体"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just" defTabSz="914400" rtl="0" eaLnBrk="1" fontAlgn="base" latinLnBrk="0" hangingPunct="1">
                        <a:lnSpc>
                          <a:spcPct val="12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与</a:t>
                      </a:r>
                      <a:r>
                        <a:rPr kumimoji="0" lang="en-US" altLang="zh-CN"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MPEG-1</a:t>
                      </a:r>
                      <a:r>
                        <a:rPr kumimoji="0" lang="zh-CN" altLang="en-US"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0" lang="en-US" altLang="zh-CN"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MPEG-2</a:t>
                      </a:r>
                      <a:r>
                        <a:rPr kumimoji="0" lang="zh-CN" altLang="en-US"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相当，但最低可达到</a:t>
                      </a:r>
                      <a:r>
                        <a:rPr kumimoji="0" lang="en-US" altLang="zh-CN"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64kb/s</a:t>
                      </a:r>
                      <a:endParaRPr kumimoji="0" lang="en-US" altLang="zh-CN" sz="3200" b="1" i="0" u="none" strike="noStrike" cap="none" normalizeH="0" baseline="0">
                        <a:ln>
                          <a:noFill/>
                        </a:ln>
                        <a:solidFill>
                          <a:schemeClr val="tx1"/>
                        </a:solidFill>
                        <a:effectLst/>
                        <a:latin typeface="Arial" pitchFamily="34" charset="0"/>
                        <a:ea typeface="宋体"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just" defTabSz="914400" rtl="0" eaLnBrk="1" fontAlgn="base" latinLnBrk="0" hangingPunct="1">
                        <a:lnSpc>
                          <a:spcPct val="12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在低分辨率低码率领域应用，如监控、</a:t>
                      </a:r>
                      <a:r>
                        <a:rPr kumimoji="0" lang="en-US" altLang="zh-CN"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IPTV</a:t>
                      </a:r>
                      <a:r>
                        <a:rPr kumimoji="0" lang="zh-CN" altLang="en-US"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、手机、</a:t>
                      </a:r>
                      <a:r>
                        <a:rPr kumimoji="0" lang="en-US" altLang="zh-CN"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MP4</a:t>
                      </a:r>
                      <a:r>
                        <a:rPr kumimoji="0" lang="zh-CN" altLang="en-US"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播放器等</a:t>
                      </a:r>
                    </a:p>
                  </a:txBody>
                  <a:tcPr marT="45724" marB="45724"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76710">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just" defTabSz="914400" rtl="0" eaLnBrk="1" fontAlgn="base" latinLnBrk="0" hangingPunct="1">
                        <a:lnSpc>
                          <a:spcPct val="120000"/>
                        </a:lnSpc>
                        <a:spcBef>
                          <a:spcPct val="0"/>
                        </a:spcBef>
                        <a:spcAft>
                          <a:spcPct val="0"/>
                        </a:spcAft>
                        <a:buClrTx/>
                        <a:buSzTx/>
                        <a:buFontTx/>
                        <a:buNone/>
                        <a:tabLst/>
                      </a:pPr>
                      <a:r>
                        <a:rPr kumimoji="0" lang="en-US" altLang="zh-CN" sz="1600" b="1" i="0" u="none" strike="noStrike" cap="none" normalizeH="0" baseline="0">
                          <a:ln>
                            <a:noFill/>
                          </a:ln>
                          <a:solidFill>
                            <a:srgbClr val="0000FF"/>
                          </a:solidFill>
                          <a:effectLst/>
                          <a:latin typeface="Times New Roman" pitchFamily="18" charset="0"/>
                          <a:ea typeface="宋体" pitchFamily="2" charset="-122"/>
                          <a:cs typeface="Times New Roman" pitchFamily="18" charset="0"/>
                        </a:rPr>
                        <a:t>MPEG-4 AVC</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just"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zh-CN" altLang="en-US"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多种不同的视频格式</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just"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zh-CN" altLang="en-US"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采用多种新技术，编码效率比</a:t>
                      </a:r>
                      <a:r>
                        <a:rPr kumimoji="0" lang="en-US" altLang="zh-CN"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MPEG-4ASP</a:t>
                      </a:r>
                      <a:r>
                        <a:rPr kumimoji="0" lang="zh-CN" altLang="en-US"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显著减少</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Font typeface="Wingdings" pitchFamily="2" charset="2"/>
                        <a:defRPr sz="2400" b="1">
                          <a:solidFill>
                            <a:schemeClr val="tx1"/>
                          </a:solidFill>
                          <a:latin typeface="Arial" pitchFamily="34" charset="0"/>
                          <a:ea typeface="宋体" pitchFamily="2" charset="-122"/>
                        </a:defRPr>
                      </a:lvl1pPr>
                      <a:lvl2pPr>
                        <a:spcBef>
                          <a:spcPct val="20000"/>
                        </a:spcBef>
                        <a:buClr>
                          <a:schemeClr val="tx2"/>
                        </a:buClr>
                        <a:buFont typeface="Wingdings" pitchFamily="2" charset="2"/>
                        <a:defRPr sz="2200" b="1">
                          <a:solidFill>
                            <a:schemeClr val="tx1"/>
                          </a:solidFill>
                          <a:latin typeface="Arial" pitchFamily="34" charset="0"/>
                          <a:ea typeface="宋体" pitchFamily="2" charset="-122"/>
                        </a:defRPr>
                      </a:lvl2pPr>
                      <a:lvl3pPr>
                        <a:spcBef>
                          <a:spcPct val="20000"/>
                        </a:spcBef>
                        <a:buClr>
                          <a:schemeClr val="tx2"/>
                        </a:buClr>
                        <a:buFont typeface="Wingdings" pitchFamily="2" charset="2"/>
                        <a:defRPr sz="2100" b="1">
                          <a:solidFill>
                            <a:schemeClr val="tx1"/>
                          </a:solidFill>
                          <a:latin typeface="Arial" pitchFamily="34" charset="0"/>
                          <a:ea typeface="宋体" pitchFamily="2" charset="-122"/>
                        </a:defRPr>
                      </a:lvl3pPr>
                      <a:lvl4pPr>
                        <a:spcBef>
                          <a:spcPct val="20000"/>
                        </a:spcBef>
                        <a:buClr>
                          <a:schemeClr val="tx2"/>
                        </a:buClr>
                        <a:buFont typeface="Wingdings" pitchFamily="2" charset="2"/>
                        <a:defRPr b="1">
                          <a:solidFill>
                            <a:schemeClr val="tx1"/>
                          </a:solidFill>
                          <a:latin typeface="Arial" pitchFamily="34" charset="0"/>
                          <a:ea typeface="宋体" pitchFamily="2" charset="-122"/>
                        </a:defRPr>
                      </a:lvl4pPr>
                      <a:lvl5pPr>
                        <a:spcBef>
                          <a:spcPct val="20000"/>
                        </a:spcBef>
                        <a:buClr>
                          <a:schemeClr val="tx2"/>
                        </a:buClr>
                        <a:buFont typeface="Wingdings" pitchFamily="2" charset="2"/>
                        <a:defRPr b="1">
                          <a:solidFill>
                            <a:schemeClr val="tx1"/>
                          </a:solidFill>
                          <a:latin typeface="Arial" pitchFamily="34" charset="0"/>
                          <a:ea typeface="宋体" pitchFamily="2" charset="-122"/>
                        </a:defRPr>
                      </a:lvl5pPr>
                      <a:lvl6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6pPr>
                      <a:lvl7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7pPr>
                      <a:lvl8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8pPr>
                      <a:lvl9pPr fontAlgn="base">
                        <a:spcBef>
                          <a:spcPct val="20000"/>
                        </a:spcBef>
                        <a:spcAft>
                          <a:spcPct val="0"/>
                        </a:spcAft>
                        <a:buClr>
                          <a:schemeClr val="tx2"/>
                        </a:buClr>
                        <a:buFont typeface="Wingdings" pitchFamily="2" charset="2"/>
                        <a:defRPr b="1">
                          <a:solidFill>
                            <a:schemeClr val="tx1"/>
                          </a:solidFill>
                          <a:latin typeface="Arial" pitchFamily="34" charset="0"/>
                          <a:ea typeface="宋体" pitchFamily="2" charset="-122"/>
                        </a:defRPr>
                      </a:lvl9pPr>
                    </a:lstStyle>
                    <a:p>
                      <a:pPr marL="0" marR="0" lvl="0" indent="0" algn="just" defTabSz="914400" rtl="0" eaLnBrk="1" fontAlgn="base" latinLnBrk="0" hangingPunct="1">
                        <a:lnSpc>
                          <a:spcPct val="100000"/>
                        </a:lnSpc>
                        <a:spcBef>
                          <a:spcPct val="0"/>
                        </a:spcBef>
                        <a:spcAft>
                          <a:spcPct val="0"/>
                        </a:spcAft>
                        <a:buClr>
                          <a:schemeClr val="tx2"/>
                        </a:buClr>
                        <a:buSzTx/>
                        <a:buFont typeface="Wingdings" pitchFamily="2" charset="2"/>
                        <a:buNone/>
                        <a:tabLst/>
                      </a:pPr>
                      <a:r>
                        <a:rPr kumimoji="0" lang="zh-CN" altLang="en-US"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已在多种领域应用，如</a:t>
                      </a:r>
                      <a:r>
                        <a:rPr kumimoji="0" lang="en-US" altLang="zh-CN"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HDTV</a:t>
                      </a:r>
                      <a:r>
                        <a:rPr kumimoji="0" lang="zh-CN" altLang="en-US"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、蓝光盘、</a:t>
                      </a:r>
                      <a:r>
                        <a:rPr kumimoji="0" lang="en-US" altLang="zh-CN"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IPTV</a:t>
                      </a:r>
                      <a:r>
                        <a:rPr kumimoji="0" lang="zh-CN" altLang="en-US"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0" lang="en-US" altLang="zh-CN"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XBOX</a:t>
                      </a:r>
                      <a:r>
                        <a:rPr kumimoji="0" lang="zh-CN" altLang="en-US"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0" lang="en-US" altLang="zh-CN"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iPod</a:t>
                      </a:r>
                      <a:r>
                        <a:rPr kumimoji="0" lang="zh-CN" altLang="en-US"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0" lang="en-US" altLang="zh-CN"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iPhone</a:t>
                      </a:r>
                      <a:r>
                        <a:rPr kumimoji="0" lang="zh-CN" altLang="en-US" sz="16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等</a:t>
                      </a:r>
                    </a:p>
                  </a:txBody>
                  <a:tcPr marT="45724" marB="45724"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marL="0" indent="0">
              <a:lnSpc>
                <a:spcPct val="80000"/>
              </a:lnSpc>
              <a:spcAft>
                <a:spcPts val="1200"/>
              </a:spcAft>
              <a:buNone/>
            </a:pPr>
            <a:r>
              <a:rPr lang="en-US" altLang="zh-CN" dirty="0"/>
              <a:t>3.3.4  </a:t>
            </a:r>
            <a:r>
              <a:rPr lang="zh-CN" altLang="en-US" dirty="0"/>
              <a:t>动画</a:t>
            </a:r>
            <a:endParaRPr lang="en-US" altLang="zh-CN" dirty="0"/>
          </a:p>
        </p:txBody>
      </p:sp>
      <p:sp>
        <p:nvSpPr>
          <p:cNvPr id="6" name="Content Placeholder 5"/>
          <p:cNvSpPr>
            <a:spLocks noGrp="1"/>
          </p:cNvSpPr>
          <p:nvPr>
            <p:ph idx="1"/>
          </p:nvPr>
        </p:nvSpPr>
        <p:spPr>
          <a:xfrm>
            <a:off x="670977" y="882813"/>
            <a:ext cx="10868869" cy="3303589"/>
          </a:xfrm>
        </p:spPr>
        <p:txBody>
          <a:bodyPr/>
          <a:lstStyle/>
          <a:p>
            <a:r>
              <a:rPr lang="zh-CN" altLang="en-US" sz="3200" dirty="0"/>
              <a:t>定义</a:t>
            </a:r>
            <a:endParaRPr lang="en-US" altLang="zh-CN" sz="3200" dirty="0"/>
          </a:p>
          <a:p>
            <a:pPr lvl="1" algn="just"/>
            <a:r>
              <a:rPr lang="zh-CN" altLang="en-US" sz="2800" dirty="0"/>
              <a:t>一幅幅静态图像的连续播放动形成的活动画面。</a:t>
            </a:r>
            <a:endParaRPr lang="en-US" altLang="zh-CN" sz="2800" dirty="0"/>
          </a:p>
          <a:p>
            <a:r>
              <a:rPr lang="zh-CN" altLang="en-US" sz="3200" dirty="0"/>
              <a:t>概念</a:t>
            </a:r>
            <a:endParaRPr lang="en-US" altLang="zh-CN" sz="3200" dirty="0"/>
          </a:p>
          <a:p>
            <a:pPr lvl="1" algn="just">
              <a:lnSpc>
                <a:spcPct val="150000"/>
              </a:lnSpc>
            </a:pPr>
            <a:r>
              <a:rPr lang="zh-CN" altLang="en-US" sz="2800" dirty="0"/>
              <a:t>帧组成动画的每一个静态画面。</a:t>
            </a:r>
            <a:endParaRPr lang="en-US" altLang="zh-CN" sz="2800" dirty="0"/>
          </a:p>
          <a:p>
            <a:pPr lvl="1" algn="just">
              <a:lnSpc>
                <a:spcPct val="150000"/>
              </a:lnSpc>
            </a:pPr>
            <a:r>
              <a:rPr lang="zh-CN" altLang="en-US" sz="2800" dirty="0"/>
              <a:t>帧速率：动画的播放速度，用帧</a:t>
            </a:r>
            <a:r>
              <a:rPr lang="en-US" altLang="zh-CN" sz="2800" dirty="0"/>
              <a:t>/</a:t>
            </a:r>
            <a:r>
              <a:rPr lang="zh-CN" altLang="en-US" sz="2800" dirty="0"/>
              <a:t>秒（</a:t>
            </a:r>
            <a:r>
              <a:rPr lang="en-US" altLang="zh-CN" sz="2800" dirty="0"/>
              <a:t>f/s</a:t>
            </a:r>
            <a:r>
              <a:rPr lang="zh-CN" altLang="en-US" sz="2800" dirty="0"/>
              <a:t>）表示。一般情况下，动画播放速度是</a:t>
            </a:r>
            <a:r>
              <a:rPr lang="en-US" altLang="zh-CN" sz="2800" dirty="0"/>
              <a:t>12f/s </a:t>
            </a:r>
            <a:r>
              <a:rPr lang="zh-CN" altLang="en-US" sz="2800" dirty="0"/>
              <a:t>，视频是</a:t>
            </a:r>
            <a:r>
              <a:rPr lang="en-US" altLang="zh-CN" sz="2800" dirty="0"/>
              <a:t>25f/s </a:t>
            </a:r>
            <a:r>
              <a:rPr lang="zh-CN" altLang="en-US" sz="2800" dirty="0"/>
              <a:t>，人眼看到的就是连续画面。</a:t>
            </a:r>
            <a:endParaRPr lang="en-US" altLang="zh-CN" sz="2800" dirty="0"/>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t>81</a:t>
            </a:fld>
            <a:endParaRPr lang="en-US" altLang="zh-CN"/>
          </a:p>
        </p:txBody>
      </p:sp>
      <p:grpSp>
        <p:nvGrpSpPr>
          <p:cNvPr id="4" name="组合 3"/>
          <p:cNvGrpSpPr/>
          <p:nvPr/>
        </p:nvGrpSpPr>
        <p:grpSpPr>
          <a:xfrm>
            <a:off x="1307365" y="4767742"/>
            <a:ext cx="2664296" cy="1113145"/>
            <a:chOff x="4295800" y="4227376"/>
            <a:chExt cx="2664296" cy="1113145"/>
          </a:xfrm>
        </p:grpSpPr>
        <p:pic>
          <p:nvPicPr>
            <p:cNvPr id="16" name="Picture 4" descr="小鸟"/>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295800" y="4227376"/>
              <a:ext cx="1212888" cy="1113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4"/>
            <p:cNvSpPr>
              <a:spLocks noChangeArrowheads="1"/>
            </p:cNvSpPr>
            <p:nvPr/>
          </p:nvSpPr>
          <p:spPr bwMode="auto">
            <a:xfrm>
              <a:off x="5662727" y="4623583"/>
              <a:ext cx="1297369" cy="400110"/>
            </a:xfrm>
            <a:prstGeom prst="rect">
              <a:avLst/>
            </a:prstGeom>
            <a:noFill/>
            <a:ln w="9525">
              <a:noFill/>
              <a:miter lim="800000"/>
              <a:headEnd/>
              <a:tailEnd/>
            </a:ln>
            <a:effectLst/>
          </p:spPr>
          <p:txBody>
            <a:bodyPr wrap="square">
              <a:spAutoFit/>
            </a:bodyPr>
            <a:lstStyle/>
            <a:p>
              <a:pPr>
                <a:defRPr/>
              </a:pPr>
              <a:r>
                <a:rPr kumimoji="1" lang="zh-CN" altLang="en-US" sz="2000" b="1" dirty="0">
                  <a:solidFill>
                    <a:schemeClr val="bg1">
                      <a:lumMod val="50000"/>
                    </a:schemeClr>
                  </a:solidFill>
                  <a:latin typeface="Times New Roman" pitchFamily="18" charset="0"/>
                </a:rPr>
                <a:t>逐帧动画</a:t>
              </a:r>
            </a:p>
          </p:txBody>
        </p:sp>
      </p:grpSp>
      <p:grpSp>
        <p:nvGrpSpPr>
          <p:cNvPr id="19" name="Group 18"/>
          <p:cNvGrpSpPr>
            <a:grpSpLocks/>
          </p:cNvGrpSpPr>
          <p:nvPr/>
        </p:nvGrpSpPr>
        <p:grpSpPr bwMode="auto">
          <a:xfrm>
            <a:off x="4655840" y="4894134"/>
            <a:ext cx="6190239" cy="1199162"/>
            <a:chOff x="1872" y="2670"/>
            <a:chExt cx="3456" cy="575"/>
          </a:xfrm>
        </p:grpSpPr>
        <p:pic>
          <p:nvPicPr>
            <p:cNvPr id="20" name="Picture 19" descr="T00"/>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872" y="2670"/>
              <a:ext cx="490"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descr="T01"/>
            <p:cNvPicPr>
              <a:picLocks noChangeAspect="1" noChangeArrowheads="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352" y="2670"/>
              <a:ext cx="490"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1" descr="T02"/>
            <p:cNvPicPr>
              <a:picLocks noChangeAspect="1" noChangeArrowheads="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832" y="2670"/>
              <a:ext cx="490"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descr="T04"/>
            <p:cNvPicPr>
              <a:picLocks noChangeAspect="1" noChangeArrowheads="1"/>
            </p:cNvPicPr>
            <p:nvPr/>
          </p:nvPicPr>
          <p:blipFill>
            <a:blip r:embed="rId6">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3312" y="2718"/>
              <a:ext cx="490"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3" descr="T06"/>
            <p:cNvPicPr>
              <a:picLocks noChangeAspect="1" noChangeArrowheads="1"/>
            </p:cNvPicPr>
            <p:nvPr/>
          </p:nvPicPr>
          <p:blipFill>
            <a:blip r:embed="rId7">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3792" y="2718"/>
              <a:ext cx="490"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descr="T12"/>
            <p:cNvPicPr>
              <a:picLocks noChangeAspect="1" noChangeArrowheads="1"/>
            </p:cNvPicPr>
            <p:nvPr/>
          </p:nvPicPr>
          <p:blipFill>
            <a:blip r:embed="rId8">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752" y="2670"/>
              <a:ext cx="490"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5" descr="T09"/>
            <p:cNvPicPr>
              <a:picLocks noChangeAspect="1" noChangeArrowheads="1"/>
            </p:cNvPicPr>
            <p:nvPr/>
          </p:nvPicPr>
          <p:blipFill>
            <a:blip r:embed="rId9">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272" y="2718"/>
              <a:ext cx="490"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26"/>
            <p:cNvSpPr>
              <a:spLocks noChangeArrowheads="1"/>
            </p:cNvSpPr>
            <p:nvPr/>
          </p:nvSpPr>
          <p:spPr bwMode="auto">
            <a:xfrm>
              <a:off x="1872" y="3072"/>
              <a:ext cx="3456" cy="173"/>
            </a:xfrm>
            <a:prstGeom prst="rect">
              <a:avLst/>
            </a:prstGeom>
            <a:noFill/>
            <a:ln w="9525">
              <a:noFill/>
              <a:miter lim="800000"/>
              <a:headEnd/>
              <a:tailEnd/>
            </a:ln>
            <a:effectLst/>
          </p:spPr>
          <p:txBody>
            <a:bodyPr>
              <a:spAutoFit/>
            </a:bodyPr>
            <a:lstStyle/>
            <a:p>
              <a:pPr>
                <a:defRPr/>
              </a:pPr>
              <a:r>
                <a:rPr kumimoji="1" lang="en-US" altLang="zh-CN" sz="800" b="1" dirty="0">
                  <a:solidFill>
                    <a:schemeClr val="bg1"/>
                  </a:solidFill>
                  <a:effectLst>
                    <a:outerShdw blurRad="38100" dist="38100" dir="2700000" algn="tl">
                      <a:srgbClr val="C0C0C0"/>
                    </a:outerShdw>
                  </a:effectLst>
                  <a:latin typeface="Times New Roman" pitchFamily="18" charset="0"/>
                </a:rPr>
                <a:t>FRAME</a:t>
              </a:r>
              <a:r>
                <a:rPr kumimoji="1" lang="en-US" altLang="zh-CN" sz="1200" b="1" dirty="0">
                  <a:solidFill>
                    <a:schemeClr val="bg1"/>
                  </a:solidFill>
                  <a:effectLst>
                    <a:outerShdw blurRad="38100" dist="38100" dir="2700000" algn="tl">
                      <a:srgbClr val="C0C0C0"/>
                    </a:outerShdw>
                  </a:effectLst>
                  <a:latin typeface="Times New Roman" pitchFamily="18" charset="0"/>
                </a:rPr>
                <a:t> 01</a:t>
              </a:r>
              <a:r>
                <a:rPr kumimoji="1" lang="en-US" altLang="zh-CN" sz="800" b="1" dirty="0">
                  <a:solidFill>
                    <a:schemeClr val="bg1"/>
                  </a:solidFill>
                  <a:effectLst>
                    <a:outerShdw blurRad="38100" dist="38100" dir="2700000" algn="tl">
                      <a:srgbClr val="C0C0C0"/>
                    </a:outerShdw>
                  </a:effectLst>
                  <a:latin typeface="Times New Roman" pitchFamily="18" charset="0"/>
                </a:rPr>
                <a:t>        FRAME</a:t>
              </a:r>
              <a:r>
                <a:rPr kumimoji="1" lang="en-US" altLang="zh-CN" sz="1200" b="1" dirty="0">
                  <a:solidFill>
                    <a:schemeClr val="bg1"/>
                  </a:solidFill>
                  <a:effectLst>
                    <a:outerShdw blurRad="38100" dist="38100" dir="2700000" algn="tl">
                      <a:srgbClr val="C0C0C0"/>
                    </a:outerShdw>
                  </a:effectLst>
                  <a:latin typeface="Times New Roman" pitchFamily="18" charset="0"/>
                </a:rPr>
                <a:t> 02</a:t>
              </a:r>
              <a:r>
                <a:rPr kumimoji="1" lang="en-US" altLang="zh-CN" sz="800" b="1" dirty="0">
                  <a:solidFill>
                    <a:schemeClr val="bg1"/>
                  </a:solidFill>
                  <a:effectLst>
                    <a:outerShdw blurRad="38100" dist="38100" dir="2700000" algn="tl">
                      <a:srgbClr val="C0C0C0"/>
                    </a:outerShdw>
                  </a:effectLst>
                  <a:latin typeface="Times New Roman" pitchFamily="18" charset="0"/>
                </a:rPr>
                <a:t>        FRAME </a:t>
              </a:r>
              <a:r>
                <a:rPr kumimoji="1" lang="en-US" altLang="zh-CN" sz="1200" b="1" dirty="0">
                  <a:solidFill>
                    <a:schemeClr val="bg1"/>
                  </a:solidFill>
                  <a:effectLst>
                    <a:outerShdw blurRad="38100" dist="38100" dir="2700000" algn="tl">
                      <a:srgbClr val="C0C0C0"/>
                    </a:outerShdw>
                  </a:effectLst>
                  <a:latin typeface="Times New Roman" pitchFamily="18" charset="0"/>
                </a:rPr>
                <a:t>03</a:t>
              </a:r>
              <a:r>
                <a:rPr kumimoji="1" lang="en-US" altLang="zh-CN" sz="800" b="1" dirty="0">
                  <a:solidFill>
                    <a:schemeClr val="bg1"/>
                  </a:solidFill>
                  <a:effectLst>
                    <a:outerShdw blurRad="38100" dist="38100" dir="2700000" algn="tl">
                      <a:srgbClr val="C0C0C0"/>
                    </a:outerShdw>
                  </a:effectLst>
                  <a:latin typeface="Times New Roman" pitchFamily="18" charset="0"/>
                </a:rPr>
                <a:t>         FRAME</a:t>
              </a:r>
              <a:r>
                <a:rPr kumimoji="1" lang="en-US" altLang="zh-CN" sz="1200" b="1" dirty="0">
                  <a:solidFill>
                    <a:schemeClr val="bg1"/>
                  </a:solidFill>
                  <a:effectLst>
                    <a:outerShdw blurRad="38100" dist="38100" dir="2700000" algn="tl">
                      <a:srgbClr val="C0C0C0"/>
                    </a:outerShdw>
                  </a:effectLst>
                  <a:latin typeface="Times New Roman" pitchFamily="18" charset="0"/>
                </a:rPr>
                <a:t> 04</a:t>
              </a:r>
              <a:r>
                <a:rPr kumimoji="1" lang="en-US" altLang="zh-CN" sz="800" b="1" dirty="0">
                  <a:solidFill>
                    <a:schemeClr val="bg1"/>
                  </a:solidFill>
                  <a:effectLst>
                    <a:outerShdw blurRad="38100" dist="38100" dir="2700000" algn="tl">
                      <a:srgbClr val="C0C0C0"/>
                    </a:outerShdw>
                  </a:effectLst>
                  <a:latin typeface="Times New Roman" pitchFamily="18" charset="0"/>
                </a:rPr>
                <a:t>        FRAME </a:t>
              </a:r>
              <a:r>
                <a:rPr kumimoji="1" lang="en-US" altLang="zh-CN" sz="1200" b="1" dirty="0">
                  <a:solidFill>
                    <a:schemeClr val="bg1"/>
                  </a:solidFill>
                  <a:effectLst>
                    <a:outerShdw blurRad="38100" dist="38100" dir="2700000" algn="tl">
                      <a:srgbClr val="C0C0C0"/>
                    </a:outerShdw>
                  </a:effectLst>
                  <a:latin typeface="Times New Roman" pitchFamily="18" charset="0"/>
                </a:rPr>
                <a:t>05</a:t>
              </a:r>
              <a:r>
                <a:rPr kumimoji="1" lang="en-US" altLang="zh-CN" sz="800" b="1" dirty="0">
                  <a:solidFill>
                    <a:schemeClr val="bg1"/>
                  </a:solidFill>
                  <a:effectLst>
                    <a:outerShdw blurRad="38100" dist="38100" dir="2700000" algn="tl">
                      <a:srgbClr val="C0C0C0"/>
                    </a:outerShdw>
                  </a:effectLst>
                  <a:latin typeface="Times New Roman" pitchFamily="18" charset="0"/>
                </a:rPr>
                <a:t>        FRAME</a:t>
              </a:r>
              <a:r>
                <a:rPr kumimoji="1" lang="en-US" altLang="zh-CN" sz="1200" b="1" dirty="0">
                  <a:solidFill>
                    <a:schemeClr val="bg1"/>
                  </a:solidFill>
                  <a:effectLst>
                    <a:outerShdw blurRad="38100" dist="38100" dir="2700000" algn="tl">
                      <a:srgbClr val="C0C0C0"/>
                    </a:outerShdw>
                  </a:effectLst>
                  <a:latin typeface="Times New Roman" pitchFamily="18" charset="0"/>
                </a:rPr>
                <a:t> 06</a:t>
              </a:r>
              <a:r>
                <a:rPr kumimoji="1" lang="en-US" altLang="zh-CN" sz="800" b="1" dirty="0">
                  <a:solidFill>
                    <a:schemeClr val="bg1"/>
                  </a:solidFill>
                  <a:effectLst>
                    <a:outerShdw blurRad="38100" dist="38100" dir="2700000" algn="tl">
                      <a:srgbClr val="C0C0C0"/>
                    </a:outerShdw>
                  </a:effectLst>
                  <a:latin typeface="Times New Roman" pitchFamily="18" charset="0"/>
                </a:rPr>
                <a:t>         FRAME </a:t>
              </a:r>
              <a:r>
                <a:rPr kumimoji="1" lang="en-US" altLang="zh-CN" sz="1200" b="1" dirty="0">
                  <a:solidFill>
                    <a:schemeClr val="bg1"/>
                  </a:solidFill>
                  <a:effectLst>
                    <a:outerShdw blurRad="38100" dist="38100" dir="2700000" algn="tl">
                      <a:srgbClr val="C0C0C0"/>
                    </a:outerShdw>
                  </a:effectLst>
                  <a:latin typeface="Times New Roman" pitchFamily="18" charset="0"/>
                </a:rPr>
                <a:t>07</a:t>
              </a:r>
            </a:p>
          </p:txBody>
        </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数据</a:t>
            </a:r>
            <a:r>
              <a:rPr lang="zh-CN" altLang="zh-CN" dirty="0"/>
              <a:t>的</a:t>
            </a:r>
            <a:r>
              <a:rPr lang="zh-CN" altLang="en-US" dirty="0"/>
              <a:t>存储</a:t>
            </a:r>
            <a:r>
              <a:rPr lang="en-US" altLang="zh-CN" dirty="0"/>
              <a:t>——</a:t>
            </a:r>
            <a:r>
              <a:rPr lang="zh-CN" altLang="en-US" dirty="0"/>
              <a:t>基本概念</a:t>
            </a:r>
          </a:p>
        </p:txBody>
      </p:sp>
      <p:sp>
        <p:nvSpPr>
          <p:cNvPr id="3" name="Content Placeholder 2"/>
          <p:cNvSpPr>
            <a:spLocks noGrp="1"/>
          </p:cNvSpPr>
          <p:nvPr>
            <p:ph idx="1"/>
          </p:nvPr>
        </p:nvSpPr>
        <p:spPr>
          <a:xfrm>
            <a:off x="713532" y="989507"/>
            <a:ext cx="10868869" cy="3879653"/>
          </a:xfrm>
        </p:spPr>
        <p:txBody>
          <a:bodyPr/>
          <a:lstStyle/>
          <a:p>
            <a:pPr>
              <a:lnSpc>
                <a:spcPct val="150000"/>
              </a:lnSpc>
            </a:pPr>
            <a:r>
              <a:rPr lang="zh-CN" altLang="en-US" sz="2400" b="1" dirty="0"/>
              <a:t>数据  </a:t>
            </a:r>
            <a:r>
              <a:rPr lang="zh-CN" altLang="en-US" sz="2400" dirty="0"/>
              <a:t>是对现实世界的抽象，数据用人为规定的符号来表示从现实世界中观察和收集到的现象和事实。</a:t>
            </a:r>
          </a:p>
          <a:p>
            <a:pPr>
              <a:lnSpc>
                <a:spcPct val="150000"/>
              </a:lnSpc>
            </a:pPr>
            <a:r>
              <a:rPr lang="zh-CN" altLang="en-US" sz="2400" b="1" dirty="0"/>
              <a:t>数据项  </a:t>
            </a:r>
            <a:r>
              <a:rPr lang="zh-CN" altLang="en-US" sz="2400" dirty="0"/>
              <a:t>是指具有独立含义的最小的数据存储单位，如果进一步分割则会失去数据本质的含义</a:t>
            </a:r>
          </a:p>
          <a:p>
            <a:pPr lvl="1">
              <a:lnSpc>
                <a:spcPct val="150000"/>
              </a:lnSpc>
            </a:pPr>
            <a:r>
              <a:rPr lang="zh-CN" altLang="en-US" sz="2400" dirty="0"/>
              <a:t>比如地名“广州”代表了一个城市，如果再进一步拆解为“广”，则与这地方本身代表的对象没有实际的关系。</a:t>
            </a:r>
            <a:endParaRPr lang="en-US" altLang="zh-CN" sz="2400" dirty="0"/>
          </a:p>
          <a:p>
            <a:pPr>
              <a:lnSpc>
                <a:spcPct val="150000"/>
              </a:lnSpc>
            </a:pPr>
            <a:r>
              <a:rPr lang="zh-CN" altLang="en-US" sz="2800" b="1" dirty="0"/>
              <a:t>数据存储  </a:t>
            </a:r>
            <a:r>
              <a:rPr lang="zh-CN" altLang="en-US" sz="2800" dirty="0"/>
              <a:t>是将信息以各种不同的形式存储在外存的过程，通常以文件的形式存储在外存设备中。文件存储时，为了读取和处理的方便，需要对数据进行合理编排，通常会对数据进行不同层次的组织。</a:t>
            </a:r>
          </a:p>
          <a:p>
            <a:pPr lvl="1">
              <a:lnSpc>
                <a:spcPct val="150000"/>
              </a:lnSpc>
            </a:pPr>
            <a:endParaRPr lang="zh-CN" altLang="en-US" sz="2400" dirty="0"/>
          </a:p>
        </p:txBody>
      </p:sp>
      <p:sp>
        <p:nvSpPr>
          <p:cNvPr id="4" name="Slide Number Placeholder 3"/>
          <p:cNvSpPr>
            <a:spLocks noGrp="1"/>
          </p:cNvSpPr>
          <p:nvPr>
            <p:ph type="sldNum" sz="quarter" idx="12"/>
          </p:nvPr>
        </p:nvSpPr>
        <p:spPr/>
        <p:txBody>
          <a:bodyPr/>
          <a:lstStyle/>
          <a:p>
            <a:fld id="{7AF33C28-A71A-4459-B48B-0CF3BFDAB261}" type="slidenum">
              <a:rPr lang="en-US" altLang="zh-CN" smtClean="0"/>
              <a:t>82</a:t>
            </a:fld>
            <a:endParaRPr lang="en-US" altLang="zh-CN"/>
          </a:p>
        </p:txBody>
      </p:sp>
    </p:spTree>
    <p:extLst>
      <p:ext uri="{BB962C8B-B14F-4D97-AF65-F5344CB8AC3E}">
        <p14:creationId xmlns:p14="http://schemas.microsoft.com/office/powerpoint/2010/main" val="21900317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数据存储分类</a:t>
            </a:r>
          </a:p>
        </p:txBody>
      </p:sp>
      <p:pic>
        <p:nvPicPr>
          <p:cNvPr id="4" name="图片 3"/>
          <p:cNvPicPr>
            <a:picLocks noChangeAspect="1"/>
          </p:cNvPicPr>
          <p:nvPr/>
        </p:nvPicPr>
        <p:blipFill rotWithShape="1">
          <a:blip r:embed="rId2"/>
          <a:srcRect l="981" t="7906" r="1280" b="1188"/>
          <a:stretch/>
        </p:blipFill>
        <p:spPr>
          <a:xfrm>
            <a:off x="875420" y="860032"/>
            <a:ext cx="10441160" cy="5358977"/>
          </a:xfrm>
          <a:prstGeom prst="rect">
            <a:avLst/>
          </a:prstGeom>
        </p:spPr>
      </p:pic>
      <p:sp>
        <p:nvSpPr>
          <p:cNvPr id="5" name="Slide Number Placeholder 1">
            <a:extLst>
              <a:ext uri="{FF2B5EF4-FFF2-40B4-BE49-F238E27FC236}">
                <a16:creationId xmlns:a16="http://schemas.microsoft.com/office/drawing/2014/main" id="{14FB9183-2C8A-4DBD-BD20-1AC45374A678}"/>
              </a:ext>
            </a:extLst>
          </p:cNvPr>
          <p:cNvSpPr>
            <a:spLocks noGrp="1"/>
          </p:cNvSpPr>
          <p:nvPr>
            <p:ph type="sldNum" sz="quarter" idx="12"/>
          </p:nvPr>
        </p:nvSpPr>
        <p:spPr>
          <a:xfrm>
            <a:off x="9003959" y="6219009"/>
            <a:ext cx="2844800" cy="320675"/>
          </a:xfrm>
        </p:spPr>
        <p:txBody>
          <a:bodyPr/>
          <a:lstStyle/>
          <a:p>
            <a:fld id="{9CA331A9-1DD5-4C34-BAC9-1026D4AF2589}" type="slidenum">
              <a:rPr lang="en-US" altLang="zh-CN" smtClean="0"/>
              <a:t>83</a:t>
            </a:fld>
            <a:endParaRPr lang="en-US" altLang="zh-CN" dirty="0"/>
          </a:p>
        </p:txBody>
      </p:sp>
    </p:spTree>
    <p:extLst>
      <p:ext uri="{BB962C8B-B14F-4D97-AF65-F5344CB8AC3E}">
        <p14:creationId xmlns:p14="http://schemas.microsoft.com/office/powerpoint/2010/main" val="126376773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zh-CN" altLang="en-US" b="1" dirty="0"/>
              <a:t>数据</a:t>
            </a:r>
            <a:r>
              <a:rPr lang="zh-CN" altLang="zh-CN" b="1" dirty="0"/>
              <a:t>的</a:t>
            </a:r>
            <a:r>
              <a:rPr lang="zh-CN" altLang="en-US" b="1" dirty="0"/>
              <a:t>存储</a:t>
            </a:r>
            <a:endParaRPr lang="en-US" altLang="zh-CN" dirty="0">
              <a:ea typeface="宋体" panose="02010600030101010101" pitchFamily="2" charset="-122"/>
            </a:endParaRPr>
          </a:p>
        </p:txBody>
      </p:sp>
      <p:sp>
        <p:nvSpPr>
          <p:cNvPr id="90115" name="Rectangle 3"/>
          <p:cNvSpPr>
            <a:spLocks noGrp="1" noChangeArrowheads="1"/>
          </p:cNvSpPr>
          <p:nvPr>
            <p:ph idx="1"/>
          </p:nvPr>
        </p:nvSpPr>
        <p:spPr>
          <a:xfrm>
            <a:off x="1129503" y="1317500"/>
            <a:ext cx="10153128" cy="5303614"/>
          </a:xfrm>
        </p:spPr>
        <p:txBody>
          <a:bodyPr>
            <a:normAutofit/>
          </a:bodyPr>
          <a:lstStyle/>
          <a:p>
            <a:pPr marL="0" indent="0">
              <a:lnSpc>
                <a:spcPct val="80000"/>
              </a:lnSpc>
              <a:spcAft>
                <a:spcPts val="1200"/>
              </a:spcAft>
              <a:buNone/>
            </a:pPr>
            <a:r>
              <a:rPr lang="en-US" altLang="zh-CN" sz="2800" b="1" dirty="0"/>
              <a:t>1.</a:t>
            </a:r>
            <a:r>
              <a:rPr lang="zh-CN" altLang="en-US" sz="2800" b="1" dirty="0"/>
              <a:t>单一类型的数据存储</a:t>
            </a:r>
            <a:endParaRPr lang="en-US" altLang="zh-CN" sz="2800" b="1" dirty="0"/>
          </a:p>
          <a:p>
            <a:pPr marL="0" indent="612140" algn="just" latinLnBrk="0">
              <a:lnSpc>
                <a:spcPct val="150000"/>
              </a:lnSpc>
              <a:spcBef>
                <a:spcPts val="0"/>
              </a:spcBef>
              <a:buNone/>
            </a:pPr>
            <a:r>
              <a:rPr lang="zh-CN" altLang="en-US" sz="2400" dirty="0"/>
              <a:t>计算机中基本的数据类型包括数字、文本、图像和声音。这里单一类型数据是指数据中只存在一种数据类型格式，并且数据之间没有明确的语义关系，比如文本文件里面只有字符，如下图展示了一个文本文件</a:t>
            </a:r>
            <a:r>
              <a:rPr lang="zh-CN" altLang="en-US" sz="2400" dirty="0">
                <a:latin typeface="+mn-ea"/>
              </a:rPr>
              <a:t>“</a:t>
            </a:r>
            <a:r>
              <a:rPr lang="en-US" altLang="zh-CN" sz="2400" dirty="0">
                <a:latin typeface="+mn-ea"/>
              </a:rPr>
              <a:t>jnu.txt”</a:t>
            </a:r>
            <a:r>
              <a:rPr lang="zh-CN" altLang="en-US" sz="2400" dirty="0"/>
              <a:t>。</a:t>
            </a:r>
            <a:endParaRPr lang="en-US" altLang="zh-CN" sz="2400" dirty="0"/>
          </a:p>
          <a:p>
            <a:pPr marL="0" indent="612140" algn="just">
              <a:lnSpc>
                <a:spcPct val="150000"/>
              </a:lnSpc>
              <a:buNone/>
            </a:pPr>
            <a:endParaRPr lang="en-US" altLang="zh-CN" sz="2800" dirty="0"/>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t>84</a:t>
            </a:fld>
            <a:endParaRPr lang="en-US" altLang="zh-CN"/>
          </a:p>
        </p:txBody>
      </p:sp>
      <p:pic>
        <p:nvPicPr>
          <p:cNvPr id="4098"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1679" y="3861048"/>
            <a:ext cx="10300497" cy="2382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84150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ltLang="zh-CN" b="1" dirty="0"/>
              <a:t> </a:t>
            </a:r>
            <a:r>
              <a:rPr lang="zh-CN" altLang="en-US" b="1" dirty="0"/>
              <a:t>数据</a:t>
            </a:r>
            <a:r>
              <a:rPr lang="zh-CN" altLang="zh-CN" b="1" dirty="0"/>
              <a:t>的</a:t>
            </a:r>
            <a:r>
              <a:rPr lang="zh-CN" altLang="en-US" b="1" dirty="0"/>
              <a:t>存储</a:t>
            </a:r>
            <a:r>
              <a:rPr lang="en-US" altLang="zh-CN" b="1" dirty="0"/>
              <a:t>-</a:t>
            </a:r>
            <a:r>
              <a:rPr lang="zh-CN" altLang="en-US" sz="3200" b="0" dirty="0"/>
              <a:t>对比</a:t>
            </a:r>
            <a:endParaRPr lang="en-US" altLang="zh-CN" sz="2400" b="0" dirty="0">
              <a:ea typeface="宋体" panose="02010600030101010101" pitchFamily="2" charset="-122"/>
            </a:endParaRPr>
          </a:p>
        </p:txBody>
      </p:sp>
      <p:sp>
        <p:nvSpPr>
          <p:cNvPr id="90115" name="Rectangle 3"/>
          <p:cNvSpPr>
            <a:spLocks noGrp="1" noChangeArrowheads="1"/>
          </p:cNvSpPr>
          <p:nvPr>
            <p:ph idx="1"/>
          </p:nvPr>
        </p:nvSpPr>
        <p:spPr>
          <a:xfrm>
            <a:off x="983432" y="1052736"/>
            <a:ext cx="10153128" cy="5303614"/>
          </a:xfrm>
        </p:spPr>
        <p:txBody>
          <a:bodyPr>
            <a:normAutofit/>
          </a:bodyPr>
          <a:lstStyle/>
          <a:p>
            <a:pPr marL="0" indent="612140" algn="just" latinLnBrk="0">
              <a:lnSpc>
                <a:spcPct val="150000"/>
              </a:lnSpc>
              <a:spcBef>
                <a:spcPts val="0"/>
              </a:spcBef>
              <a:buNone/>
            </a:pPr>
            <a:r>
              <a:rPr lang="zh-CN" altLang="en-US" sz="2400" dirty="0"/>
              <a:t>下图展示的是文本文件的存储，每一行存储</a:t>
            </a:r>
            <a:r>
              <a:rPr lang="en-US" altLang="zh-CN" sz="2400" dirty="0"/>
              <a:t>16</a:t>
            </a:r>
            <a:r>
              <a:rPr lang="zh-CN" altLang="en-US" sz="2400" dirty="0"/>
              <a:t>个字符，每行前面的数字代表字符位置（十六进制形式）。从图中可以看到第一个字符存储的数字是</a:t>
            </a:r>
            <a:r>
              <a:rPr lang="en-US" altLang="zh-CN" sz="2400" dirty="0"/>
              <a:t>0x4a</a:t>
            </a:r>
            <a:r>
              <a:rPr lang="zh-CN" altLang="en-US" sz="2400" dirty="0"/>
              <a:t>，即一个十六进制的数</a:t>
            </a:r>
            <a:r>
              <a:rPr lang="en-US" altLang="zh-CN" sz="2400" dirty="0"/>
              <a:t>4a</a:t>
            </a:r>
            <a:r>
              <a:rPr lang="zh-CN" altLang="en-US" sz="2400" dirty="0"/>
              <a:t>，其对应的十进制数是</a:t>
            </a:r>
            <a:r>
              <a:rPr lang="en-US" altLang="zh-CN" sz="2400" dirty="0"/>
              <a:t>74</a:t>
            </a:r>
            <a:r>
              <a:rPr lang="zh-CN" altLang="en-US" sz="2400" dirty="0"/>
              <a:t>，也就是字母</a:t>
            </a:r>
            <a:r>
              <a:rPr lang="zh-CN" altLang="en-US" sz="2400" dirty="0">
                <a:latin typeface="+mn-ea"/>
              </a:rPr>
              <a:t>“</a:t>
            </a:r>
            <a:r>
              <a:rPr lang="en-US" altLang="zh-CN" sz="2400" dirty="0">
                <a:latin typeface="+mn-ea"/>
              </a:rPr>
              <a:t>J”</a:t>
            </a:r>
            <a:r>
              <a:rPr lang="zh-CN" altLang="en-US" sz="2400" dirty="0">
                <a:latin typeface="+mn-ea"/>
              </a:rPr>
              <a:t>对</a:t>
            </a:r>
            <a:r>
              <a:rPr lang="zh-CN" altLang="en-US" sz="2400" dirty="0"/>
              <a:t>应的</a:t>
            </a:r>
            <a:r>
              <a:rPr lang="en-US" altLang="zh-CN" sz="2400" dirty="0"/>
              <a:t>ASCII</a:t>
            </a:r>
            <a:r>
              <a:rPr lang="zh-CN" altLang="en-US" sz="2400" dirty="0"/>
              <a:t>码（大写字母</a:t>
            </a:r>
            <a:r>
              <a:rPr lang="zh-CN" altLang="en-US" sz="2400" dirty="0">
                <a:latin typeface="+mn-ea"/>
              </a:rPr>
              <a:t>“</a:t>
            </a:r>
            <a:r>
              <a:rPr lang="en-US" altLang="zh-CN" sz="2400" dirty="0">
                <a:latin typeface="+mn-ea"/>
              </a:rPr>
              <a:t>A”</a:t>
            </a:r>
            <a:r>
              <a:rPr lang="zh-CN" altLang="en-US" sz="2400" dirty="0">
                <a:latin typeface="+mn-ea"/>
              </a:rPr>
              <a:t>对应</a:t>
            </a:r>
            <a:r>
              <a:rPr lang="zh-CN" altLang="en-US" sz="2400" dirty="0"/>
              <a:t>的</a:t>
            </a:r>
            <a:r>
              <a:rPr lang="en-US" altLang="zh-CN" sz="2400" dirty="0"/>
              <a:t>ASCII</a:t>
            </a:r>
            <a:r>
              <a:rPr lang="zh-CN" altLang="en-US" sz="2400" dirty="0"/>
              <a:t>码是</a:t>
            </a:r>
            <a:r>
              <a:rPr lang="en-US" altLang="zh-CN" sz="2400" dirty="0"/>
              <a:t>65</a:t>
            </a:r>
            <a:r>
              <a:rPr lang="zh-CN" altLang="en-US" sz="2400" dirty="0"/>
              <a:t>），以此类推，可以发现此文本文件包含的是一个个连续存放的字符。</a:t>
            </a: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t>85</a:t>
            </a:fld>
            <a:endParaRPr lang="en-US" altLang="zh-CN"/>
          </a:p>
        </p:txBody>
      </p:sp>
      <p:pic>
        <p:nvPicPr>
          <p:cNvPr id="512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969" y="3956277"/>
            <a:ext cx="10392591" cy="2534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89039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normAutofit fontScale="90000"/>
          </a:bodyPr>
          <a:lstStyle/>
          <a:p>
            <a:r>
              <a:rPr lang="en-US" altLang="zh-CN" b="1" dirty="0"/>
              <a:t> </a:t>
            </a:r>
            <a:r>
              <a:rPr lang="zh-CN" altLang="en-US" sz="4000" dirty="0"/>
              <a:t>数据</a:t>
            </a:r>
            <a:r>
              <a:rPr lang="zh-CN" altLang="zh-CN" sz="4000" dirty="0"/>
              <a:t>的</a:t>
            </a:r>
            <a:r>
              <a:rPr lang="zh-CN" altLang="en-US" sz="4000" dirty="0"/>
              <a:t>存储</a:t>
            </a:r>
            <a:r>
              <a:rPr lang="en-US" altLang="zh-CN" sz="4000" dirty="0"/>
              <a:t>-</a:t>
            </a:r>
            <a:r>
              <a:rPr lang="zh-CN" altLang="en-US" b="0" dirty="0"/>
              <a:t>对比</a:t>
            </a:r>
            <a:endParaRPr lang="en-US" altLang="zh-CN" b="0" dirty="0"/>
          </a:p>
        </p:txBody>
      </p:sp>
      <p:sp>
        <p:nvSpPr>
          <p:cNvPr id="90115" name="Rectangle 3"/>
          <p:cNvSpPr>
            <a:spLocks noGrp="1" noChangeArrowheads="1"/>
          </p:cNvSpPr>
          <p:nvPr>
            <p:ph idx="1"/>
          </p:nvPr>
        </p:nvSpPr>
        <p:spPr>
          <a:xfrm>
            <a:off x="1055440" y="1412776"/>
            <a:ext cx="10369152" cy="4943574"/>
          </a:xfrm>
        </p:spPr>
        <p:txBody>
          <a:bodyPr>
            <a:normAutofit/>
          </a:bodyPr>
          <a:lstStyle/>
          <a:p>
            <a:pPr marL="0" indent="612140" algn="just">
              <a:lnSpc>
                <a:spcPct val="150000"/>
              </a:lnSpc>
              <a:buNone/>
            </a:pPr>
            <a:r>
              <a:rPr lang="zh-CN" altLang="en-US" sz="2400" dirty="0"/>
              <a:t>对于此类文件进行存储时，需要逐个读取其中的数据，再进行相应的数据计算，比如如果要想将图中的</a:t>
            </a:r>
            <a:r>
              <a:rPr lang="zh-CN" altLang="en-US" sz="2400" dirty="0">
                <a:latin typeface="+mn-ea"/>
              </a:rPr>
              <a:t>“</a:t>
            </a:r>
            <a:r>
              <a:rPr lang="en-US" altLang="zh-CN" sz="2400" dirty="0">
                <a:latin typeface="+mn-ea"/>
              </a:rPr>
              <a:t>Jinan”</a:t>
            </a:r>
            <a:r>
              <a:rPr lang="zh-CN" altLang="en-US" sz="2400" dirty="0">
                <a:latin typeface="+mn-ea"/>
              </a:rPr>
              <a:t>修改为“</a:t>
            </a:r>
            <a:r>
              <a:rPr lang="en-US" altLang="zh-CN" sz="2400" dirty="0" err="1">
                <a:latin typeface="+mn-ea"/>
              </a:rPr>
              <a:t>JiNan</a:t>
            </a:r>
            <a:r>
              <a:rPr lang="en-US" altLang="zh-CN" sz="2400" dirty="0">
                <a:latin typeface="+mn-ea"/>
              </a:rPr>
              <a:t>”</a:t>
            </a:r>
            <a:r>
              <a:rPr lang="zh-CN" altLang="en-US" sz="2400" dirty="0">
                <a:latin typeface="+mn-ea"/>
              </a:rPr>
              <a:t>，</a:t>
            </a:r>
            <a:r>
              <a:rPr lang="zh-CN" altLang="en-US" sz="2400" dirty="0"/>
              <a:t>就需要修改对应的</a:t>
            </a:r>
            <a:r>
              <a:rPr lang="en-US" altLang="zh-CN" sz="2400" dirty="0"/>
              <a:t>ASCII</a:t>
            </a:r>
            <a:r>
              <a:rPr lang="zh-CN" altLang="en-US" sz="2400" dirty="0"/>
              <a:t>码数值为</a:t>
            </a:r>
            <a:r>
              <a:rPr lang="en-US" altLang="zh-CN" sz="2400" dirty="0"/>
              <a:t>78</a:t>
            </a:r>
            <a:r>
              <a:rPr lang="zh-CN" altLang="en-US" sz="2400" dirty="0"/>
              <a:t>（大写字符</a:t>
            </a:r>
            <a:r>
              <a:rPr lang="en-US" altLang="zh-CN" sz="2400" dirty="0"/>
              <a:t>N</a:t>
            </a:r>
            <a:r>
              <a:rPr lang="zh-CN" altLang="en-US" sz="2400" dirty="0"/>
              <a:t>的</a:t>
            </a:r>
            <a:r>
              <a:rPr lang="en-US" altLang="zh-CN" sz="2400" dirty="0"/>
              <a:t>ASCII</a:t>
            </a:r>
            <a:r>
              <a:rPr lang="zh-CN" altLang="en-US" sz="2400" dirty="0"/>
              <a:t>码），其对应的十六进制数为</a:t>
            </a:r>
            <a:r>
              <a:rPr lang="en-US" altLang="zh-CN" sz="2400" dirty="0"/>
              <a:t>4e</a:t>
            </a:r>
            <a:r>
              <a:rPr lang="zh-CN" altLang="en-US" sz="2400" dirty="0"/>
              <a:t>。</a:t>
            </a:r>
            <a:endParaRPr lang="en-US" altLang="zh-CN" sz="2400" dirty="0"/>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t>86</a:t>
            </a:fld>
            <a:endParaRPr lang="en-US" altLang="zh-CN"/>
          </a:p>
        </p:txBody>
      </p:sp>
      <p:pic>
        <p:nvPicPr>
          <p:cNvPr id="6146"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750" y="3267403"/>
            <a:ext cx="10912651" cy="259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20463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marL="0" indent="0" latinLnBrk="0">
              <a:lnSpc>
                <a:spcPct val="100000"/>
              </a:lnSpc>
              <a:spcBef>
                <a:spcPts val="0"/>
              </a:spcBef>
              <a:spcAft>
                <a:spcPts val="1200"/>
              </a:spcAft>
              <a:buNone/>
            </a:pPr>
            <a:r>
              <a:rPr lang="zh-CN" altLang="en-US" dirty="0"/>
              <a:t>复合数据存储</a:t>
            </a:r>
            <a:endParaRPr lang="en-US" altLang="zh-CN" dirty="0"/>
          </a:p>
        </p:txBody>
      </p:sp>
      <p:sp>
        <p:nvSpPr>
          <p:cNvPr id="90115" name="Rectangle 3"/>
          <p:cNvSpPr>
            <a:spLocks noGrp="1" noChangeArrowheads="1"/>
          </p:cNvSpPr>
          <p:nvPr>
            <p:ph idx="1"/>
          </p:nvPr>
        </p:nvSpPr>
        <p:spPr>
          <a:xfrm>
            <a:off x="1055440" y="1052736"/>
            <a:ext cx="10081120" cy="5303614"/>
          </a:xfrm>
        </p:spPr>
        <p:txBody>
          <a:bodyPr>
            <a:normAutofit/>
          </a:bodyPr>
          <a:lstStyle/>
          <a:p>
            <a:pPr algn="just">
              <a:lnSpc>
                <a:spcPct val="150000"/>
              </a:lnSpc>
            </a:pPr>
            <a:r>
              <a:rPr lang="zh-CN" altLang="en-US" sz="2800" dirty="0"/>
              <a:t>复合数据是指在同一个文件内部包含了不同种类的数据。</a:t>
            </a:r>
            <a:endParaRPr lang="en-US" altLang="zh-CN" sz="2800" dirty="0"/>
          </a:p>
          <a:p>
            <a:pPr lvl="1" algn="just">
              <a:lnSpc>
                <a:spcPct val="150000"/>
              </a:lnSpc>
            </a:pPr>
            <a:r>
              <a:rPr lang="zh-CN" altLang="en-US" sz="2400" dirty="0"/>
              <a:t>比如视频、动画、</a:t>
            </a:r>
            <a:r>
              <a:rPr lang="en-US" altLang="zh-CN" sz="2400" dirty="0"/>
              <a:t>Word</a:t>
            </a:r>
            <a:r>
              <a:rPr lang="zh-CN" altLang="en-US" sz="2400" dirty="0"/>
              <a:t>、</a:t>
            </a:r>
            <a:r>
              <a:rPr lang="en-US" altLang="zh-CN" sz="2400" dirty="0"/>
              <a:t>Excel</a:t>
            </a:r>
            <a:r>
              <a:rPr lang="zh-CN" altLang="en-US" sz="2400" dirty="0"/>
              <a:t>、数据库类型等。</a:t>
            </a:r>
            <a:endParaRPr lang="en-US" altLang="zh-CN" sz="2400" dirty="0"/>
          </a:p>
          <a:p>
            <a:pPr marL="342900" lvl="1" indent="-342900" algn="just" latinLnBrk="0">
              <a:lnSpc>
                <a:spcPct val="150000"/>
              </a:lnSpc>
              <a:buClr>
                <a:schemeClr val="hlink"/>
              </a:buClr>
              <a:buFont typeface="Wingdings" panose="05000000000000000000" pitchFamily="2" charset="2"/>
              <a:buChar char="v"/>
            </a:pPr>
            <a:r>
              <a:rPr lang="zh-CN" altLang="en-US" sz="2800" dirty="0">
                <a:latin typeface="+mn-lt"/>
              </a:rPr>
              <a:t>分类</a:t>
            </a:r>
            <a:endParaRPr lang="en-US" altLang="zh-CN" sz="2800" dirty="0">
              <a:latin typeface="+mn-lt"/>
            </a:endParaRPr>
          </a:p>
          <a:p>
            <a:pPr marL="360045" lvl="1" indent="0" algn="just" latinLnBrk="0">
              <a:lnSpc>
                <a:spcPct val="150000"/>
              </a:lnSpc>
              <a:spcBef>
                <a:spcPts val="0"/>
              </a:spcBef>
              <a:buClr>
                <a:srgbClr val="426E48"/>
              </a:buClr>
              <a:buFont typeface="+mj-lt"/>
              <a:buAutoNum type="arabicPeriod"/>
            </a:pPr>
            <a:r>
              <a:rPr lang="zh-CN" altLang="en-US" sz="2800" dirty="0"/>
              <a:t> 视频文件</a:t>
            </a:r>
            <a:endParaRPr lang="en-US" altLang="zh-CN" sz="2800" dirty="0"/>
          </a:p>
          <a:p>
            <a:pPr marL="360045" lvl="1" indent="0" algn="just">
              <a:lnSpc>
                <a:spcPct val="150000"/>
              </a:lnSpc>
              <a:spcBef>
                <a:spcPts val="0"/>
              </a:spcBef>
              <a:buClr>
                <a:srgbClr val="426E48"/>
              </a:buClr>
              <a:buFont typeface="+mj-lt"/>
              <a:buAutoNum type="arabicPeriod"/>
            </a:pPr>
            <a:r>
              <a:rPr lang="zh-CN" altLang="en-US" sz="2800" dirty="0"/>
              <a:t> 标记语言文件</a:t>
            </a:r>
            <a:endParaRPr lang="en-US" altLang="zh-CN" sz="2800" dirty="0"/>
          </a:p>
          <a:p>
            <a:pPr marL="360045" lvl="1" indent="0" algn="just">
              <a:lnSpc>
                <a:spcPct val="150000"/>
              </a:lnSpc>
              <a:spcBef>
                <a:spcPts val="0"/>
              </a:spcBef>
              <a:buClr>
                <a:srgbClr val="426E48"/>
              </a:buClr>
              <a:buFont typeface="+mj-lt"/>
              <a:buAutoNum type="arabicPeriod"/>
            </a:pPr>
            <a:r>
              <a:rPr lang="zh-CN" altLang="en-US" sz="2800" dirty="0"/>
              <a:t> 面向对象</a:t>
            </a:r>
            <a:endParaRPr lang="en-US" altLang="zh-CN" sz="2800" dirty="0"/>
          </a:p>
          <a:p>
            <a:pPr marL="360045" lvl="1" indent="0" algn="just">
              <a:lnSpc>
                <a:spcPct val="150000"/>
              </a:lnSpc>
              <a:spcBef>
                <a:spcPts val="0"/>
              </a:spcBef>
              <a:buClr>
                <a:srgbClr val="426E48"/>
              </a:buClr>
              <a:buFont typeface="+mj-lt"/>
              <a:buAutoNum type="arabicPeriod"/>
            </a:pPr>
            <a:r>
              <a:rPr lang="zh-CN" altLang="en-US" sz="2800" dirty="0"/>
              <a:t> 结构化数据</a:t>
            </a:r>
            <a:endParaRPr lang="en-US" altLang="zh-CN" sz="2800" dirty="0"/>
          </a:p>
          <a:p>
            <a:pPr marL="360045" lvl="1" indent="0" algn="just">
              <a:lnSpc>
                <a:spcPct val="120000"/>
              </a:lnSpc>
              <a:spcBef>
                <a:spcPts val="0"/>
              </a:spcBef>
              <a:buFont typeface="+mj-lt"/>
              <a:buAutoNum type="arabicPeriod"/>
            </a:pPr>
            <a:endParaRPr lang="en-US" altLang="zh-CN" sz="2800" dirty="0"/>
          </a:p>
          <a:p>
            <a:pPr marL="360045" lvl="1" indent="0" algn="just" latinLnBrk="0">
              <a:lnSpc>
                <a:spcPct val="120000"/>
              </a:lnSpc>
              <a:spcBef>
                <a:spcPts val="0"/>
              </a:spcBef>
              <a:buFont typeface="+mj-lt"/>
              <a:buAutoNum type="arabicPeriod"/>
            </a:pPr>
            <a:endParaRPr lang="en-US" altLang="zh-CN" sz="2800" dirty="0"/>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t>87</a:t>
            </a:fld>
            <a:endParaRPr lang="en-US" altLang="zh-CN"/>
          </a:p>
        </p:txBody>
      </p:sp>
    </p:spTree>
    <p:extLst>
      <p:ext uri="{BB962C8B-B14F-4D97-AF65-F5344CB8AC3E}">
        <p14:creationId xmlns:p14="http://schemas.microsoft.com/office/powerpoint/2010/main" val="9662452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zh-CN" altLang="en-US" b="1" dirty="0"/>
              <a:t>标记语言文件</a:t>
            </a: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t>88</a:t>
            </a:fld>
            <a:endParaRPr lang="en-US" altLang="zh-CN"/>
          </a:p>
        </p:txBody>
      </p:sp>
      <p:pic>
        <p:nvPicPr>
          <p:cNvPr id="8" name="Picture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270" y="976242"/>
            <a:ext cx="5672714" cy="5155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3992" y="976241"/>
            <a:ext cx="5328592" cy="5155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23594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marL="0" indent="0">
              <a:lnSpc>
                <a:spcPct val="80000"/>
              </a:lnSpc>
              <a:spcAft>
                <a:spcPts val="1200"/>
              </a:spcAft>
              <a:buNone/>
            </a:pPr>
            <a:r>
              <a:rPr lang="zh-CN" altLang="en-US" dirty="0"/>
              <a:t>复合数据存储</a:t>
            </a:r>
            <a:r>
              <a:rPr lang="en-US" altLang="zh-CN" dirty="0"/>
              <a:t>-</a:t>
            </a:r>
            <a:r>
              <a:rPr lang="zh-CN" altLang="en-US" dirty="0"/>
              <a:t>面向对象</a:t>
            </a:r>
            <a:r>
              <a:rPr lang="en-US" altLang="zh-CN" dirty="0"/>
              <a:t>-</a:t>
            </a:r>
            <a:r>
              <a:rPr lang="en-US" altLang="zh-CN" sz="3200" dirty="0"/>
              <a:t>Word</a:t>
            </a:r>
            <a:r>
              <a:rPr lang="zh-CN" altLang="en-US" sz="3200" dirty="0"/>
              <a:t>文件</a:t>
            </a:r>
            <a:endParaRPr lang="en-US" altLang="zh-CN" sz="3200" dirty="0"/>
          </a:p>
        </p:txBody>
      </p:sp>
      <p:sp>
        <p:nvSpPr>
          <p:cNvPr id="90115" name="Rectangle 3"/>
          <p:cNvSpPr>
            <a:spLocks noGrp="1" noChangeArrowheads="1"/>
          </p:cNvSpPr>
          <p:nvPr>
            <p:ph idx="1"/>
          </p:nvPr>
        </p:nvSpPr>
        <p:spPr>
          <a:xfrm>
            <a:off x="748196" y="984787"/>
            <a:ext cx="10873207" cy="4943574"/>
          </a:xfrm>
        </p:spPr>
        <p:txBody>
          <a:bodyPr>
            <a:normAutofit/>
          </a:bodyPr>
          <a:lstStyle/>
          <a:p>
            <a:pPr marL="0" lvl="4" indent="0" algn="just" latinLnBrk="0">
              <a:lnSpc>
                <a:spcPct val="150000"/>
              </a:lnSpc>
              <a:spcBef>
                <a:spcPts val="600"/>
              </a:spcBef>
              <a:buNone/>
            </a:pPr>
            <a:r>
              <a:rPr lang="en-US" altLang="zh-CN" dirty="0"/>
              <a:t>Word</a:t>
            </a:r>
            <a:r>
              <a:rPr lang="zh-CN" altLang="en-US" dirty="0"/>
              <a:t>文件也可包含文本、图像、动画、表格等，还可以对数据对象进行非常丰富的格式设置，但</a:t>
            </a:r>
            <a:r>
              <a:rPr lang="en-US" altLang="zh-CN" dirty="0"/>
              <a:t>Word</a:t>
            </a:r>
            <a:r>
              <a:rPr lang="zh-CN" altLang="en-US" dirty="0"/>
              <a:t>文件的存储与文本文件有很大的不同，</a:t>
            </a:r>
            <a:r>
              <a:rPr lang="en-US" altLang="zh-CN" dirty="0"/>
              <a:t>Word</a:t>
            </a:r>
            <a:r>
              <a:rPr lang="zh-CN" altLang="en-US" dirty="0"/>
              <a:t>文件其实是一个</a:t>
            </a:r>
            <a:r>
              <a:rPr lang="en-US" altLang="zh-CN" dirty="0"/>
              <a:t>Zip</a:t>
            </a:r>
            <a:r>
              <a:rPr lang="zh-CN" altLang="en-US" dirty="0"/>
              <a:t>压缩文件，可以用</a:t>
            </a:r>
            <a:r>
              <a:rPr lang="en-US" altLang="zh-CN" dirty="0"/>
              <a:t>Zip</a:t>
            </a:r>
            <a:r>
              <a:rPr lang="zh-CN" altLang="en-US" dirty="0"/>
              <a:t>软件进行解压。如下图所示是对“</a:t>
            </a:r>
            <a:r>
              <a:rPr lang="en-US" altLang="zh-CN" dirty="0"/>
              <a:t>jnu.docx”</a:t>
            </a:r>
            <a:r>
              <a:rPr lang="zh-CN" altLang="en-US" dirty="0"/>
              <a:t>文件进行解压后的内容。</a:t>
            </a: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t>89</a:t>
            </a:fld>
            <a:endParaRPr lang="en-US" altLang="zh-CN" dirty="0"/>
          </a:p>
        </p:txBody>
      </p:sp>
      <p:pic>
        <p:nvPicPr>
          <p:cNvPr id="8194"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196" y="3410832"/>
            <a:ext cx="11107901" cy="2662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7565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ltLang="zh-CN" b="1" dirty="0"/>
              <a:t>3.1 </a:t>
            </a:r>
            <a:r>
              <a:rPr lang="zh-CN" altLang="zh-CN" b="1" dirty="0"/>
              <a:t>数据在计算机中的表示</a:t>
            </a:r>
            <a:r>
              <a:rPr lang="en-US" altLang="zh-CN" b="1" dirty="0"/>
              <a:t>——</a:t>
            </a:r>
            <a:r>
              <a:rPr lang="zh-CN" altLang="en-US" b="1" dirty="0"/>
              <a:t>数制的表示</a:t>
            </a:r>
            <a:endParaRPr lang="en-US" altLang="zh-CN" dirty="0">
              <a:ea typeface="宋体" panose="02010600030101010101" pitchFamily="2" charset="-122"/>
            </a:endParaRPr>
          </a:p>
        </p:txBody>
      </p:sp>
      <p:sp>
        <p:nvSpPr>
          <p:cNvPr id="90115" name="Rectangle 3"/>
          <p:cNvSpPr>
            <a:spLocks noGrp="1" noChangeArrowheads="1"/>
          </p:cNvSpPr>
          <p:nvPr>
            <p:ph idx="1"/>
          </p:nvPr>
        </p:nvSpPr>
        <p:spPr>
          <a:xfrm>
            <a:off x="713740" y="1002030"/>
            <a:ext cx="10998884" cy="5704840"/>
          </a:xfrm>
        </p:spPr>
        <p:txBody>
          <a:bodyPr>
            <a:normAutofit fontScale="97500"/>
          </a:bodyPr>
          <a:lstStyle/>
          <a:p>
            <a:pPr marL="0" indent="0" latinLnBrk="0">
              <a:lnSpc>
                <a:spcPct val="100000"/>
              </a:lnSpc>
              <a:spcBef>
                <a:spcPts val="0"/>
              </a:spcBef>
              <a:spcAft>
                <a:spcPts val="1200"/>
              </a:spcAft>
              <a:buNone/>
            </a:pPr>
            <a:r>
              <a:rPr lang="en-US" altLang="zh-CN" sz="3300" b="1" dirty="0"/>
              <a:t>3.1.1 </a:t>
            </a:r>
            <a:r>
              <a:rPr lang="zh-CN" altLang="zh-CN" sz="3300" b="1" dirty="0"/>
              <a:t>数制</a:t>
            </a:r>
            <a:endParaRPr lang="en-US" altLang="zh-CN" sz="3300" b="1" dirty="0"/>
          </a:p>
          <a:p>
            <a:pPr marL="0" indent="0" latinLnBrk="0">
              <a:lnSpc>
                <a:spcPct val="100000"/>
              </a:lnSpc>
              <a:spcBef>
                <a:spcPts val="0"/>
              </a:spcBef>
              <a:buNone/>
            </a:pPr>
            <a:r>
              <a:rPr lang="zh-CN" altLang="zh-CN" sz="2900" dirty="0"/>
              <a:t>不同进制数的表示方法：</a:t>
            </a:r>
          </a:p>
          <a:p>
            <a:pPr marL="457200" lvl="1" indent="0">
              <a:lnSpc>
                <a:spcPct val="150000"/>
              </a:lnSpc>
              <a:buNone/>
            </a:pPr>
            <a:r>
              <a:rPr lang="en-US" altLang="zh-CN" sz="2500" dirty="0"/>
              <a:t>(1) </a:t>
            </a:r>
            <a:r>
              <a:rPr lang="zh-CN" altLang="zh-CN" sz="2500" dirty="0"/>
              <a:t>字母后缀：</a:t>
            </a:r>
          </a:p>
          <a:p>
            <a:pPr marL="0" indent="612140" algn="just">
              <a:lnSpc>
                <a:spcPct val="150000"/>
              </a:lnSpc>
              <a:buNone/>
            </a:pPr>
            <a:r>
              <a:rPr lang="zh-CN" altLang="zh-CN" sz="2500" dirty="0"/>
              <a:t>例如，二进制数</a:t>
            </a:r>
            <a:r>
              <a:rPr lang="en-US" altLang="zh-CN" sz="2500" dirty="0"/>
              <a:t>1010</a:t>
            </a:r>
            <a:r>
              <a:rPr lang="zh-CN" altLang="zh-CN" sz="2500" dirty="0"/>
              <a:t>表示为</a:t>
            </a:r>
            <a:r>
              <a:rPr lang="en-US" altLang="zh-CN" sz="2500" dirty="0"/>
              <a:t>1010B</a:t>
            </a:r>
            <a:r>
              <a:rPr lang="zh-CN" altLang="zh-CN" sz="2500" dirty="0"/>
              <a:t>，八进制数</a:t>
            </a:r>
            <a:r>
              <a:rPr lang="en-US" altLang="zh-CN" sz="2500" dirty="0"/>
              <a:t>23.45</a:t>
            </a:r>
            <a:r>
              <a:rPr lang="zh-CN" altLang="zh-CN" sz="2500" dirty="0"/>
              <a:t>表示为</a:t>
            </a:r>
            <a:r>
              <a:rPr lang="en-US" altLang="zh-CN" sz="2500" dirty="0"/>
              <a:t>23.45O</a:t>
            </a:r>
            <a:r>
              <a:rPr lang="zh-CN" altLang="zh-CN" sz="2500" dirty="0"/>
              <a:t>，十进制数</a:t>
            </a:r>
            <a:r>
              <a:rPr lang="en-US" altLang="zh-CN" sz="2500" dirty="0"/>
              <a:t>123.45</a:t>
            </a:r>
            <a:r>
              <a:rPr lang="zh-CN" altLang="zh-CN" sz="2500" dirty="0"/>
              <a:t>表示为</a:t>
            </a:r>
            <a:r>
              <a:rPr lang="en-US" altLang="zh-CN" sz="2500" dirty="0"/>
              <a:t>123.45D</a:t>
            </a:r>
            <a:r>
              <a:rPr lang="zh-CN" altLang="zh-CN" sz="2500" dirty="0"/>
              <a:t>，十六进制数</a:t>
            </a:r>
            <a:r>
              <a:rPr lang="en-US" altLang="zh-CN" sz="2500" dirty="0"/>
              <a:t>A1.23</a:t>
            </a:r>
            <a:r>
              <a:rPr lang="zh-CN" altLang="zh-CN" sz="2500" dirty="0"/>
              <a:t>表示为</a:t>
            </a:r>
            <a:r>
              <a:rPr lang="en-US" altLang="zh-CN" sz="2500" dirty="0"/>
              <a:t>A1.23H</a:t>
            </a:r>
            <a:r>
              <a:rPr lang="zh-CN" altLang="zh-CN" sz="2500" dirty="0"/>
              <a:t>。</a:t>
            </a:r>
          </a:p>
          <a:p>
            <a:pPr marL="457200" lvl="1" indent="0">
              <a:lnSpc>
                <a:spcPct val="150000"/>
              </a:lnSpc>
              <a:buNone/>
            </a:pPr>
            <a:r>
              <a:rPr lang="en-US" altLang="zh-CN" sz="2500" dirty="0"/>
              <a:t>(2) </a:t>
            </a:r>
            <a:r>
              <a:rPr lang="zh-CN" altLang="zh-CN" sz="2500" dirty="0"/>
              <a:t>括号外面加下标：</a:t>
            </a:r>
          </a:p>
          <a:p>
            <a:pPr marL="0" indent="612140">
              <a:lnSpc>
                <a:spcPct val="150000"/>
              </a:lnSpc>
              <a:buNone/>
            </a:pPr>
            <a:r>
              <a:rPr lang="zh-CN" altLang="zh-CN" sz="2500" dirty="0"/>
              <a:t>例如，上述数值可表示为</a:t>
            </a:r>
            <a:r>
              <a:rPr lang="en-US" altLang="zh-CN" sz="2500" dirty="0"/>
              <a:t>(1010)</a:t>
            </a:r>
            <a:r>
              <a:rPr lang="en-US" altLang="zh-CN" sz="2500" baseline="-25000" dirty="0"/>
              <a:t>2</a:t>
            </a:r>
            <a:r>
              <a:rPr lang="zh-CN" altLang="zh-CN" sz="2500" dirty="0"/>
              <a:t>、</a:t>
            </a:r>
            <a:r>
              <a:rPr lang="en-US" altLang="zh-CN" sz="2500" dirty="0"/>
              <a:t>(23.45)</a:t>
            </a:r>
            <a:r>
              <a:rPr lang="en-US" altLang="zh-CN" sz="2500" baseline="-25000" dirty="0"/>
              <a:t>8</a:t>
            </a:r>
            <a:r>
              <a:rPr lang="zh-CN" altLang="zh-CN" sz="2500" dirty="0"/>
              <a:t>、</a:t>
            </a:r>
            <a:r>
              <a:rPr lang="en-US" altLang="zh-CN" sz="2500" dirty="0"/>
              <a:t>(123.45)</a:t>
            </a:r>
            <a:r>
              <a:rPr lang="en-US" altLang="zh-CN" sz="2500" baseline="-25000" dirty="0"/>
              <a:t>10</a:t>
            </a:r>
            <a:r>
              <a:rPr lang="zh-CN" altLang="zh-CN" sz="2500" dirty="0"/>
              <a:t>、</a:t>
            </a:r>
            <a:r>
              <a:rPr lang="en-US" altLang="zh-CN" sz="2500" dirty="0"/>
              <a:t>(A1.23)</a:t>
            </a:r>
            <a:r>
              <a:rPr lang="en-US" altLang="zh-CN" sz="2500" baseline="-25000" dirty="0"/>
              <a:t>16</a:t>
            </a:r>
            <a:r>
              <a:rPr lang="zh-CN" altLang="zh-CN" sz="2500" dirty="0"/>
              <a:t>。</a:t>
            </a:r>
          </a:p>
          <a:p>
            <a:pPr marL="800100" lvl="2" indent="0">
              <a:lnSpc>
                <a:spcPct val="80000"/>
              </a:lnSpc>
              <a:spcAft>
                <a:spcPts val="1200"/>
              </a:spcAft>
              <a:buNone/>
            </a:pPr>
            <a:endParaRPr lang="en-US" altLang="zh-CN" sz="1700" dirty="0"/>
          </a:p>
          <a:p>
            <a:pPr marL="400050" lvl="1" indent="0">
              <a:lnSpc>
                <a:spcPct val="80000"/>
              </a:lnSpc>
              <a:spcAft>
                <a:spcPts val="1200"/>
              </a:spcAft>
              <a:buNone/>
            </a:pPr>
            <a:r>
              <a:rPr lang="zh-CN" altLang="zh-CN" sz="2900" b="1" dirty="0">
                <a:solidFill>
                  <a:srgbClr val="FF0000"/>
                </a:solidFill>
              </a:rPr>
              <a:t>一般来说，对于十进制数的后缀可以省略。</a:t>
            </a: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t>9</a:t>
            </a:fld>
            <a:endParaRPr lang="en-US" altLang="zh-CN"/>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marL="360045" lvl="1" indent="0" latinLnBrk="0">
              <a:lnSpc>
                <a:spcPct val="120000"/>
              </a:lnSpc>
              <a:spcBef>
                <a:spcPts val="0"/>
              </a:spcBef>
            </a:pPr>
            <a:r>
              <a:rPr lang="en-US" altLang="zh-CN" sz="3500" dirty="0"/>
              <a:t>Word</a:t>
            </a:r>
            <a:r>
              <a:rPr lang="zh-CN" altLang="en-US" sz="3500" dirty="0"/>
              <a:t>文件解析</a:t>
            </a:r>
            <a:endParaRPr lang="en-US" altLang="zh-CN" sz="3500" dirty="0"/>
          </a:p>
        </p:txBody>
      </p:sp>
      <p:sp>
        <p:nvSpPr>
          <p:cNvPr id="3" name="Content Placeholder 2"/>
          <p:cNvSpPr>
            <a:spLocks noGrp="1"/>
          </p:cNvSpPr>
          <p:nvPr>
            <p:ph idx="1"/>
          </p:nvPr>
        </p:nvSpPr>
        <p:spPr/>
        <p:txBody>
          <a:bodyPr/>
          <a:lstStyle/>
          <a:p>
            <a:r>
              <a:rPr lang="en-US" altLang="zh-CN" dirty="0"/>
              <a:t>Word</a:t>
            </a:r>
            <a:r>
              <a:rPr lang="zh-CN" altLang="en-US" dirty="0"/>
              <a:t>文件对应的压缩包主要由</a:t>
            </a:r>
            <a:r>
              <a:rPr lang="en-US" altLang="zh-CN" dirty="0"/>
              <a:t>XML</a:t>
            </a:r>
            <a:r>
              <a:rPr lang="zh-CN" altLang="en-US" dirty="0"/>
              <a:t>文件构成，分为四个部分：</a:t>
            </a:r>
          </a:p>
          <a:p>
            <a:pPr lvl="1"/>
            <a:r>
              <a:rPr lang="zh-CN" altLang="en-US" dirty="0"/>
              <a:t> </a:t>
            </a:r>
            <a:r>
              <a:rPr lang="en-US" altLang="zh-CN" dirty="0" err="1"/>
              <a:t>docProps</a:t>
            </a:r>
            <a:r>
              <a:rPr lang="zh-CN" altLang="en-US" dirty="0"/>
              <a:t>：目录中的</a:t>
            </a:r>
            <a:r>
              <a:rPr lang="en-US" altLang="zh-CN" dirty="0"/>
              <a:t>XML</a:t>
            </a:r>
            <a:r>
              <a:rPr lang="zh-CN" altLang="en-US" dirty="0"/>
              <a:t>文件是保存了</a:t>
            </a:r>
            <a:r>
              <a:rPr lang="en-US" altLang="zh-CN" dirty="0" err="1"/>
              <a:t>docx</a:t>
            </a:r>
            <a:r>
              <a:rPr lang="zh-CN" altLang="en-US" dirty="0"/>
              <a:t>文件的属性，其中包括</a:t>
            </a:r>
            <a:r>
              <a:rPr lang="en-US" altLang="zh-CN" dirty="0"/>
              <a:t>core.xml</a:t>
            </a:r>
            <a:r>
              <a:rPr lang="zh-CN" altLang="en-US" dirty="0"/>
              <a:t>、</a:t>
            </a:r>
            <a:r>
              <a:rPr lang="en-US" altLang="zh-CN" dirty="0"/>
              <a:t>app.xml</a:t>
            </a:r>
            <a:r>
              <a:rPr lang="zh-CN" altLang="en-US" dirty="0"/>
              <a:t>文件。</a:t>
            </a:r>
          </a:p>
          <a:p>
            <a:pPr lvl="1"/>
            <a:r>
              <a:rPr lang="zh-CN" altLang="en-US" dirty="0"/>
              <a:t> </a:t>
            </a:r>
            <a:r>
              <a:rPr lang="en-US" altLang="zh-CN" dirty="0"/>
              <a:t>Word</a:t>
            </a:r>
            <a:r>
              <a:rPr lang="zh-CN" altLang="en-US" dirty="0"/>
              <a:t>：目录中包含了文档的字体、格式、风格、</a:t>
            </a:r>
            <a:r>
              <a:rPr lang="en-US" altLang="zh-CN" dirty="0"/>
              <a:t>web</a:t>
            </a:r>
            <a:r>
              <a:rPr lang="zh-CN" altLang="en-US" dirty="0"/>
              <a:t>设置等。</a:t>
            </a:r>
          </a:p>
          <a:p>
            <a:pPr lvl="1"/>
            <a:r>
              <a:rPr lang="zh-CN" altLang="en-US" dirty="0"/>
              <a:t> </a:t>
            </a:r>
            <a:r>
              <a:rPr lang="en-US" altLang="zh-CN" dirty="0"/>
              <a:t>_</a:t>
            </a:r>
            <a:r>
              <a:rPr lang="en-US" altLang="zh-CN" dirty="0" err="1"/>
              <a:t>rels</a:t>
            </a:r>
            <a:r>
              <a:rPr lang="zh-CN" altLang="en-US" dirty="0"/>
              <a:t>：目录中会有一个</a:t>
            </a:r>
            <a:r>
              <a:rPr lang="en-US" altLang="zh-CN" dirty="0"/>
              <a:t>.</a:t>
            </a:r>
            <a:r>
              <a:rPr lang="en-US" altLang="zh-CN" dirty="0" err="1"/>
              <a:t>rels</a:t>
            </a:r>
            <a:r>
              <a:rPr lang="zh-CN" altLang="en-US" dirty="0"/>
              <a:t>后缀的文件，它里面保存了这个目录下各个</a:t>
            </a:r>
            <a:r>
              <a:rPr lang="en-US" altLang="zh-CN" dirty="0"/>
              <a:t>Part</a:t>
            </a:r>
            <a:r>
              <a:rPr lang="zh-CN" altLang="en-US" dirty="0"/>
              <a:t>之间的关系。</a:t>
            </a:r>
          </a:p>
          <a:p>
            <a:pPr lvl="1"/>
            <a:r>
              <a:rPr lang="zh-CN" altLang="en-US" dirty="0"/>
              <a:t> </a:t>
            </a:r>
            <a:r>
              <a:rPr lang="en-US" altLang="zh-CN" dirty="0"/>
              <a:t>[Content_Types].xml</a:t>
            </a:r>
            <a:r>
              <a:rPr lang="zh-CN" altLang="en-US" dirty="0"/>
              <a:t>：是目录文件，记录每一个</a:t>
            </a:r>
            <a:r>
              <a:rPr lang="en-US" altLang="zh-CN" dirty="0"/>
              <a:t>XML</a:t>
            </a:r>
            <a:r>
              <a:rPr lang="zh-CN" altLang="en-US" dirty="0"/>
              <a:t>文件的内容类型。</a:t>
            </a:r>
          </a:p>
          <a:p>
            <a:endParaRPr lang="zh-CN" altLang="en-US" dirty="0"/>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t>90</a:t>
            </a:fld>
            <a:endParaRPr lang="en-US" altLang="zh-CN"/>
          </a:p>
        </p:txBody>
      </p:sp>
    </p:spTree>
    <p:extLst>
      <p:ext uri="{BB962C8B-B14F-4D97-AF65-F5344CB8AC3E}">
        <p14:creationId xmlns:p14="http://schemas.microsoft.com/office/powerpoint/2010/main" val="8080856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ltLang="zh-CN" b="1" dirty="0"/>
              <a:t> </a:t>
            </a:r>
            <a:r>
              <a:rPr lang="zh-CN" altLang="en-US" b="1" dirty="0"/>
              <a:t>数据</a:t>
            </a:r>
            <a:r>
              <a:rPr lang="zh-CN" altLang="zh-CN" b="1" dirty="0"/>
              <a:t>的</a:t>
            </a:r>
            <a:r>
              <a:rPr lang="zh-CN" altLang="en-US" b="1" dirty="0"/>
              <a:t>存储</a:t>
            </a:r>
            <a:r>
              <a:rPr lang="en-US" altLang="zh-CN" b="1" dirty="0"/>
              <a:t>——</a:t>
            </a:r>
            <a:r>
              <a:rPr lang="zh-CN" altLang="en-US" b="1" dirty="0"/>
              <a:t>结构化</a:t>
            </a:r>
            <a:endParaRPr lang="en-US" altLang="zh-CN" dirty="0">
              <a:ea typeface="宋体" panose="02010600030101010101" pitchFamily="2" charset="-122"/>
            </a:endParaRPr>
          </a:p>
        </p:txBody>
      </p:sp>
      <p:sp>
        <p:nvSpPr>
          <p:cNvPr id="90115" name="Rectangle 3"/>
          <p:cNvSpPr>
            <a:spLocks noGrp="1" noChangeArrowheads="1"/>
          </p:cNvSpPr>
          <p:nvPr>
            <p:ph idx="1"/>
          </p:nvPr>
        </p:nvSpPr>
        <p:spPr>
          <a:xfrm>
            <a:off x="335360" y="1131419"/>
            <a:ext cx="10865327" cy="5087590"/>
          </a:xfrm>
        </p:spPr>
        <p:txBody>
          <a:bodyPr>
            <a:noAutofit/>
          </a:bodyPr>
          <a:lstStyle/>
          <a:p>
            <a:pPr marL="0" lvl="1" indent="0" algn="just" latinLnBrk="0">
              <a:lnSpc>
                <a:spcPct val="120000"/>
              </a:lnSpc>
              <a:spcBef>
                <a:spcPts val="0"/>
              </a:spcBef>
              <a:buClr>
                <a:srgbClr val="426E48"/>
              </a:buClr>
              <a:buFont typeface="+mj-lt"/>
              <a:buAutoNum type="arabicPeriod"/>
            </a:pPr>
            <a:r>
              <a:rPr lang="zh-CN" altLang="en-US" sz="2800" dirty="0"/>
              <a:t>结构化数据定义</a:t>
            </a:r>
            <a:endParaRPr lang="en-US" altLang="zh-CN" sz="2800" dirty="0"/>
          </a:p>
          <a:p>
            <a:pPr marL="800096" lvl="3" indent="-342900" algn="just">
              <a:lnSpc>
                <a:spcPct val="150000"/>
              </a:lnSpc>
              <a:spcBef>
                <a:spcPts val="600"/>
              </a:spcBef>
            </a:pPr>
            <a:r>
              <a:rPr lang="zh-CN" altLang="en-US" sz="2400" dirty="0"/>
              <a:t>结构化的数据是指可以使用关系型数据库表示和存储，由二维表结构来逻辑表达和实现，严格地遵循数据格式与长度规范，主要通过关系型数据库进行存储和管理。</a:t>
            </a:r>
            <a:endParaRPr lang="en-US" altLang="zh-CN" sz="2400" dirty="0"/>
          </a:p>
          <a:p>
            <a:pPr marL="800096" lvl="3" indent="-342900" algn="just">
              <a:lnSpc>
                <a:spcPct val="150000"/>
              </a:lnSpc>
              <a:spcBef>
                <a:spcPts val="600"/>
              </a:spcBef>
            </a:pPr>
            <a:r>
              <a:rPr lang="zh-CN" altLang="en-US" sz="2400" dirty="0"/>
              <a:t>数据以行为单位，一行数据表示一个实体的信息，每一列数据的属性是相同的。保存和管理这些数据一般为关系数据库，当使用结构化查询语言</a:t>
            </a:r>
            <a:r>
              <a:rPr lang="en-US" altLang="zh-CN" sz="2400" dirty="0"/>
              <a:t>SQL</a:t>
            </a:r>
            <a:r>
              <a:rPr lang="zh-CN" altLang="en-US" sz="2400" dirty="0"/>
              <a:t>时，计算机程序很容易搜索这些数据。结构化数据具有的明确的关系使得这些数据运用起来十分方便。</a:t>
            </a: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t>91</a:t>
            </a:fld>
            <a:endParaRPr lang="en-US" altLang="zh-CN"/>
          </a:p>
        </p:txBody>
      </p:sp>
    </p:spTree>
    <p:extLst>
      <p:ext uri="{BB962C8B-B14F-4D97-AF65-F5344CB8AC3E}">
        <p14:creationId xmlns:p14="http://schemas.microsoft.com/office/powerpoint/2010/main" val="42131116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ltLang="zh-CN" b="1" dirty="0"/>
              <a:t> </a:t>
            </a:r>
            <a:r>
              <a:rPr lang="zh-CN" altLang="en-US" b="1" dirty="0"/>
              <a:t>数据</a:t>
            </a:r>
            <a:r>
              <a:rPr lang="zh-CN" altLang="zh-CN" b="1" dirty="0"/>
              <a:t>的</a:t>
            </a:r>
            <a:r>
              <a:rPr lang="zh-CN" altLang="en-US" b="1" dirty="0"/>
              <a:t>存储</a:t>
            </a:r>
            <a:r>
              <a:rPr lang="en-US" altLang="zh-CN" b="1" dirty="0"/>
              <a:t>-</a:t>
            </a:r>
            <a:r>
              <a:rPr lang="zh-CN" altLang="en-US" dirty="0"/>
              <a:t>结构化数据举例</a:t>
            </a:r>
            <a:endParaRPr lang="en-US" altLang="zh-CN" dirty="0">
              <a:ea typeface="宋体" panose="02010600030101010101" pitchFamily="2" charset="-122"/>
            </a:endParaRPr>
          </a:p>
        </p:txBody>
      </p:sp>
      <p:sp>
        <p:nvSpPr>
          <p:cNvPr id="90115" name="Rectangle 3"/>
          <p:cNvSpPr>
            <a:spLocks noGrp="1" noChangeArrowheads="1"/>
          </p:cNvSpPr>
          <p:nvPr>
            <p:ph idx="1"/>
          </p:nvPr>
        </p:nvSpPr>
        <p:spPr>
          <a:xfrm>
            <a:off x="911424" y="1052736"/>
            <a:ext cx="10225136" cy="5303614"/>
          </a:xfrm>
        </p:spPr>
        <p:txBody>
          <a:bodyPr>
            <a:normAutofit/>
          </a:bodyPr>
          <a:lstStyle/>
          <a:p>
            <a:pPr marL="0" lvl="2" indent="648000" algn="just">
              <a:lnSpc>
                <a:spcPct val="150000"/>
              </a:lnSpc>
              <a:spcBef>
                <a:spcPts val="600"/>
              </a:spcBef>
              <a:buNone/>
            </a:pPr>
            <a:r>
              <a:rPr lang="zh-CN" altLang="en-US" sz="2400" dirty="0"/>
              <a:t>如下图所示的是一个关系数据库的基本表，首行是字段名（也叫属性），每行代表一条记录，即每个交易单的基本数据。</a:t>
            </a: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t>92</a:t>
            </a:fld>
            <a:endParaRPr lang="en-US" altLang="zh-CN"/>
          </a:p>
        </p:txBody>
      </p:sp>
      <p:pic>
        <p:nvPicPr>
          <p:cNvPr id="4" name="图片 3"/>
          <p:cNvPicPr>
            <a:picLocks noChangeAspect="1"/>
          </p:cNvPicPr>
          <p:nvPr/>
        </p:nvPicPr>
        <p:blipFill rotWithShape="1">
          <a:blip r:embed="rId2"/>
          <a:srcRect b="10154"/>
          <a:stretch/>
        </p:blipFill>
        <p:spPr>
          <a:xfrm>
            <a:off x="911424" y="2348880"/>
            <a:ext cx="10758196" cy="3511532"/>
          </a:xfrm>
          <a:prstGeom prst="rect">
            <a:avLst/>
          </a:prstGeom>
        </p:spPr>
      </p:pic>
    </p:spTree>
    <p:extLst>
      <p:ext uri="{BB962C8B-B14F-4D97-AF65-F5344CB8AC3E}">
        <p14:creationId xmlns:p14="http://schemas.microsoft.com/office/powerpoint/2010/main" val="6058820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9009614" y="6379536"/>
            <a:ext cx="2844800" cy="277852"/>
          </a:xfrm>
          <a:prstGeom prst="rect">
            <a:avLst/>
          </a:prstGeom>
        </p:spPr>
        <p:txBody>
          <a:bodyPr/>
          <a:lstStyle/>
          <a:p>
            <a:fld id="{DF18D2C5-9FFD-4EB4-A11D-FACEC3CB54F4}" type="slidenum">
              <a:rPr lang="en-US" altLang="zh-CN" smtClean="0"/>
              <a:t>93</a:t>
            </a:fld>
            <a:endParaRPr lang="en-US" altLang="zh-CN"/>
          </a:p>
        </p:txBody>
      </p:sp>
      <p:sp>
        <p:nvSpPr>
          <p:cNvPr id="4" name="WordArt 3"/>
          <p:cNvSpPr>
            <a:spLocks noChangeArrowheads="1" noChangeShapeType="1" noTextEdit="1"/>
          </p:cNvSpPr>
          <p:nvPr/>
        </p:nvSpPr>
        <p:spPr bwMode="gray">
          <a:xfrm>
            <a:off x="1559496" y="2924944"/>
            <a:ext cx="4802187" cy="800100"/>
          </a:xfrm>
          <a:prstGeom prst="rect">
            <a:avLst/>
          </a:prstGeom>
        </p:spPr>
        <p:txBody>
          <a:bodyPr wrap="none" fromWordArt="1">
            <a:prstTxWarp prst="textDeflate">
              <a:avLst>
                <a:gd name="adj" fmla="val 0"/>
              </a:avLst>
            </a:prstTxWarp>
          </a:bodyPr>
          <a:lstStyle/>
          <a:p>
            <a:pPr algn="ctr"/>
            <a:r>
              <a:rPr lang="en-US" altLang="zh-CN" sz="5400" b="1" kern="10" dirty="0">
                <a:ln w="28575">
                  <a:solidFill>
                    <a:srgbClr val="FFFFFF"/>
                  </a:solidFill>
                  <a:round/>
                </a:ln>
                <a:gradFill rotWithShape="1">
                  <a:gsLst>
                    <a:gs pos="0">
                      <a:schemeClr val="tx2"/>
                    </a:gs>
                    <a:gs pos="100000">
                      <a:schemeClr val="hlink"/>
                    </a:gs>
                  </a:gsLst>
                  <a:lin ang="0" scaled="1"/>
                </a:gradFill>
                <a:effectLst>
                  <a:outerShdw dist="107763" dir="2700000" algn="ctr" rotWithShape="0">
                    <a:srgbClr val="B2B2B2">
                      <a:alpha val="50000"/>
                    </a:srgbClr>
                  </a:outerShdw>
                </a:effectLst>
                <a:latin typeface="Segoe UI Black" panose="020B0A02040204020203" pitchFamily="34" charset="0"/>
                <a:ea typeface="Segoe UI Black" panose="020B0A02040204020203" pitchFamily="34" charset="0"/>
              </a:rPr>
              <a:t>Thank You </a:t>
            </a:r>
            <a:r>
              <a:rPr lang="en-US" altLang="zh-CN" sz="5400" b="1" kern="10" dirty="0">
                <a:ln w="28575">
                  <a:solidFill>
                    <a:srgbClr val="FFFFFF"/>
                  </a:solidFill>
                  <a:round/>
                </a:ln>
                <a:gradFill rotWithShape="1">
                  <a:gsLst>
                    <a:gs pos="0">
                      <a:schemeClr val="tx2"/>
                    </a:gs>
                    <a:gs pos="100000">
                      <a:schemeClr val="hlink"/>
                    </a:gs>
                  </a:gsLst>
                  <a:lin ang="0" scaled="1"/>
                </a:gradFill>
                <a:effectLst>
                  <a:outerShdw dist="107763" dir="2700000" algn="ctr" rotWithShape="0">
                    <a:srgbClr val="B2B2B2">
                      <a:alpha val="50000"/>
                    </a:srgbClr>
                  </a:outerShdw>
                </a:effectLst>
                <a:latin typeface="Verdana" panose="020B0604030504040204" pitchFamily="34" charset="0"/>
                <a:ea typeface="Verdana" panose="020B0604030504040204" pitchFamily="34" charset="0"/>
              </a:rPr>
              <a:t>!</a:t>
            </a:r>
            <a:endParaRPr lang="zh-CN" altLang="en-US" sz="5400" b="1" kern="10" dirty="0">
              <a:ln w="28575">
                <a:solidFill>
                  <a:srgbClr val="FFFFFF"/>
                </a:solidFill>
                <a:round/>
              </a:ln>
              <a:gradFill rotWithShape="1">
                <a:gsLst>
                  <a:gs pos="0">
                    <a:schemeClr val="tx2"/>
                  </a:gs>
                  <a:gs pos="100000">
                    <a:schemeClr val="hlink"/>
                  </a:gs>
                </a:gsLst>
                <a:lin ang="0" scaled="1"/>
              </a:gradFill>
              <a:effectLst>
                <a:outerShdw dist="107763" dir="2700000" algn="ctr" rotWithShape="0">
                  <a:srgbClr val="B2B2B2">
                    <a:alpha val="50000"/>
                  </a:srgbClr>
                </a:outerShdw>
              </a:effectLst>
              <a:latin typeface="Verdana" panose="020B0604030504040204" pitchFamily="34" charset="0"/>
            </a:endParaRPr>
          </a:p>
        </p:txBody>
      </p:sp>
      <p:sp>
        <p:nvSpPr>
          <p:cNvPr id="6" name="Rectangle 5"/>
          <p:cNvSpPr/>
          <p:nvPr/>
        </p:nvSpPr>
        <p:spPr>
          <a:xfrm>
            <a:off x="2279576" y="4149080"/>
            <a:ext cx="2880917" cy="369332"/>
          </a:xfrm>
          <a:prstGeom prst="rect">
            <a:avLst/>
          </a:prstGeom>
        </p:spPr>
        <p:txBody>
          <a:bodyPr wrap="none">
            <a:spAutoFit/>
          </a:bodyPr>
          <a:lstStyle/>
          <a:p>
            <a:r>
              <a:rPr lang="en-US" altLang="zh-CN" dirty="0"/>
              <a:t>Email</a:t>
            </a:r>
            <a:r>
              <a:rPr lang="zh-CN" altLang="en-US" dirty="0"/>
              <a:t>：</a:t>
            </a:r>
            <a:r>
              <a:rPr lang="en-US" altLang="zh-CN" dirty="0"/>
              <a:t>8139754@qq.com</a:t>
            </a:r>
            <a:endParaRPr lang="zh-CN" alt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lgn="ctr"/>
            <a:r>
              <a:rPr lang="zh-CN" altLang="en-US" dirty="0"/>
              <a:t>章节测试题</a:t>
            </a:r>
          </a:p>
        </p:txBody>
      </p:sp>
      <p:sp>
        <p:nvSpPr>
          <p:cNvPr id="4" name="Slide Number Placeholder 3"/>
          <p:cNvSpPr>
            <a:spLocks noGrp="1"/>
          </p:cNvSpPr>
          <p:nvPr>
            <p:ph type="sldNum" sz="quarter" idx="12"/>
          </p:nvPr>
        </p:nvSpPr>
        <p:spPr/>
        <p:txBody>
          <a:bodyPr/>
          <a:lstStyle/>
          <a:p>
            <a:fld id="{7AF33C28-A71A-4459-B48B-0CF3BFDAB261}" type="slidenum">
              <a:rPr lang="en-US" altLang="zh-CN" smtClean="0"/>
              <a:t>94</a:t>
            </a:fld>
            <a:endParaRPr lang="en-US" altLang="zh-CN"/>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AF33C28-A71A-4459-B48B-0CF3BFDAB261}" type="slidenum">
              <a:rPr lang="en-US" altLang="zh-CN" smtClean="0"/>
              <a:t>95</a:t>
            </a:fld>
            <a:endParaRPr lang="en-US" altLang="zh-CN"/>
          </a:p>
        </p:txBody>
      </p:sp>
      <p:sp>
        <p:nvSpPr>
          <p:cNvPr id="9" name="文本框 8"/>
          <p:cNvSpPr txBox="1"/>
          <p:nvPr>
            <p:custDataLst>
              <p:tags r:id="rId2"/>
            </p:custDataLst>
          </p:nvPr>
        </p:nvSpPr>
        <p:spPr>
          <a:xfrm>
            <a:off x="1219200" y="1462723"/>
            <a:ext cx="85109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1.    </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在下列用不同数制表示的四个数中</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数值最大的是</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  )</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a:t>
            </a:r>
          </a:p>
        </p:txBody>
      </p:sp>
      <p:sp>
        <p:nvSpPr>
          <p:cNvPr id="10" name="文本框 9"/>
          <p:cNvSpPr txBox="1"/>
          <p:nvPr>
            <p:custDataLst>
              <p:tags r:id="rId3"/>
            </p:custDataLst>
          </p:nvPr>
        </p:nvSpPr>
        <p:spPr>
          <a:xfrm>
            <a:off x="2438400" y="2863691"/>
            <a:ext cx="2302193"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十六进制数</a:t>
            </a:r>
            <a:r>
              <a:rPr lang="en-US" altLang="zh-CN" sz="2600">
                <a:solidFill>
                  <a:srgbClr val="000000"/>
                </a:solidFill>
                <a:latin typeface="微软雅黑" panose="020B0503020204020204" charset="-122"/>
                <a:ea typeface="微软雅黑" panose="020B0503020204020204" charset="-122"/>
                <a:sym typeface="微软雅黑" panose="020B0503020204020204" charset="-122"/>
              </a:rPr>
              <a:t>3F</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1" name="椭圆 10"/>
          <p:cNvSpPr>
            <a:spLocks noChangeAspect="1"/>
          </p:cNvSpPr>
          <p:nvPr>
            <p:custDataLst>
              <p:tags r:id="rId4"/>
            </p:custDataLst>
          </p:nvPr>
        </p:nvSpPr>
        <p:spPr>
          <a:xfrm>
            <a:off x="15716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2" name="文本框 11"/>
          <p:cNvSpPr txBox="1"/>
          <p:nvPr>
            <p:custDataLst>
              <p:tags r:id="rId5"/>
            </p:custDataLst>
          </p:nvPr>
        </p:nvSpPr>
        <p:spPr>
          <a:xfrm>
            <a:off x="2438400" y="3720941"/>
            <a:ext cx="198945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十进制数</a:t>
            </a:r>
            <a:r>
              <a:rPr lang="en-US" altLang="zh-CN" sz="2600">
                <a:solidFill>
                  <a:srgbClr val="000000"/>
                </a:solidFill>
                <a:latin typeface="微软雅黑" panose="020B0503020204020204" charset="-122"/>
                <a:ea typeface="微软雅黑" panose="020B0503020204020204" charset="-122"/>
                <a:sym typeface="微软雅黑" panose="020B0503020204020204" charset="-122"/>
              </a:rPr>
              <a:t>62</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3" name="椭圆 12"/>
          <p:cNvSpPr>
            <a:spLocks noChangeAspect="1"/>
          </p:cNvSpPr>
          <p:nvPr>
            <p:custDataLst>
              <p:tags r:id="rId6"/>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4" name="文本框 13"/>
          <p:cNvSpPr txBox="1"/>
          <p:nvPr>
            <p:custDataLst>
              <p:tags r:id="rId7"/>
            </p:custDataLst>
          </p:nvPr>
        </p:nvSpPr>
        <p:spPr>
          <a:xfrm>
            <a:off x="2438400" y="4578191"/>
            <a:ext cx="198945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八进制数</a:t>
            </a:r>
            <a:r>
              <a:rPr lang="en-US" altLang="zh-CN" sz="2600">
                <a:solidFill>
                  <a:srgbClr val="000000"/>
                </a:solidFill>
                <a:latin typeface="微软雅黑" panose="020B0503020204020204" charset="-122"/>
                <a:ea typeface="微软雅黑" panose="020B0503020204020204" charset="-122"/>
                <a:sym typeface="微软雅黑" panose="020B0503020204020204" charset="-122"/>
              </a:rPr>
              <a:t>75</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5" name="椭圆 14"/>
          <p:cNvSpPr>
            <a:spLocks noChangeAspect="1"/>
          </p:cNvSpPr>
          <p:nvPr>
            <p:custDataLst>
              <p:tags r:id="rId8"/>
            </p:custDataLst>
          </p:nvPr>
        </p:nvSpPr>
        <p:spPr>
          <a:xfrm>
            <a:off x="15716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C</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6" name="文本框 15"/>
          <p:cNvSpPr txBox="1"/>
          <p:nvPr>
            <p:custDataLst>
              <p:tags r:id="rId9"/>
            </p:custDataLst>
          </p:nvPr>
        </p:nvSpPr>
        <p:spPr>
          <a:xfrm>
            <a:off x="2438400" y="5435441"/>
            <a:ext cx="276415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二进制数</a:t>
            </a:r>
            <a:r>
              <a:rPr lang="en-US" altLang="zh-CN" sz="2600">
                <a:solidFill>
                  <a:srgbClr val="000000"/>
                </a:solidFill>
                <a:latin typeface="微软雅黑" panose="020B0503020204020204" charset="-122"/>
                <a:ea typeface="微软雅黑" panose="020B0503020204020204" charset="-122"/>
                <a:sym typeface="微软雅黑" panose="020B0503020204020204" charset="-122"/>
              </a:rPr>
              <a:t>111100</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7" name="椭圆 16"/>
          <p:cNvSpPr>
            <a:spLocks noChangeAspect="1"/>
          </p:cNvSpPr>
          <p:nvPr>
            <p:custDataLst>
              <p:tags r:id="rId10"/>
            </p:custDataLst>
          </p:nvPr>
        </p:nvSpPr>
        <p:spPr>
          <a:xfrm>
            <a:off x="15716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D</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8" name="圆角矩形 17"/>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提交</a:t>
            </a:r>
          </a:p>
        </p:txBody>
      </p:sp>
      <p:grpSp>
        <p:nvGrpSpPr>
          <p:cNvPr id="8" name="组合 7"/>
          <p:cNvGrpSpPr/>
          <p:nvPr>
            <p:custDataLst>
              <p:tags r:id="rId12"/>
            </p:custDataLst>
          </p:nvPr>
        </p:nvGrpSpPr>
        <p:grpSpPr>
          <a:xfrm>
            <a:off x="0" y="0"/>
            <a:ext cx="12192000" cy="635000"/>
            <a:chOff x="0" y="0"/>
            <a:chExt cx="12192000" cy="635000"/>
          </a:xfrm>
        </p:grpSpPr>
        <p:sp>
          <p:nvSpPr>
            <p:cNvPr id="4" name="TitleBackground"/>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ColorBlock"/>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单选题</a:t>
              </a:r>
            </a:p>
          </p:txBody>
        </p:sp>
        <p:sp>
          <p:nvSpPr>
            <p:cNvPr id="7"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p>
          </p:txBody>
        </p:sp>
      </p:grpSp>
      <p:pic>
        <p:nvPicPr>
          <p:cNvPr id="3" name="图片 2"/>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AF33C28-A71A-4459-B48B-0CF3BFDAB261}" type="slidenum">
              <a:rPr lang="en-US" altLang="zh-CN" smtClean="0"/>
              <a:t>96</a:t>
            </a:fld>
            <a:endParaRPr lang="en-US" altLang="zh-CN"/>
          </a:p>
        </p:txBody>
      </p:sp>
      <p:sp>
        <p:nvSpPr>
          <p:cNvPr id="9" name="文本框 8"/>
          <p:cNvSpPr txBox="1"/>
          <p:nvPr>
            <p:custDataLst>
              <p:tags r:id="rId2"/>
            </p:custDataLst>
          </p:nvPr>
        </p:nvSpPr>
        <p:spPr>
          <a:xfrm>
            <a:off x="1219200" y="1462723"/>
            <a:ext cx="7617144"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2.    ASCII</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码是一种由</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  )</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位二进制数编码的标准码。</a:t>
            </a:r>
          </a:p>
        </p:txBody>
      </p:sp>
      <p:sp>
        <p:nvSpPr>
          <p:cNvPr id="10" name="文本框 9"/>
          <p:cNvSpPr txBox="1"/>
          <p:nvPr>
            <p:custDataLst>
              <p:tags r:id="rId3"/>
            </p:custDataLst>
          </p:nvPr>
        </p:nvSpPr>
        <p:spPr>
          <a:xfrm>
            <a:off x="2438400" y="2863691"/>
            <a:ext cx="66865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微软雅黑" panose="020B0503020204020204" charset="-122"/>
                <a:ea typeface="微软雅黑" panose="020B0503020204020204" charset="-122"/>
                <a:sym typeface="微软雅黑" panose="020B0503020204020204" charset="-122"/>
              </a:rPr>
              <a:t>16</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1" name="椭圆 10"/>
          <p:cNvSpPr>
            <a:spLocks noChangeAspect="1"/>
          </p:cNvSpPr>
          <p:nvPr>
            <p:custDataLst>
              <p:tags r:id="rId4"/>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2" name="文本框 11"/>
          <p:cNvSpPr txBox="1"/>
          <p:nvPr>
            <p:custDataLst>
              <p:tags r:id="rId5"/>
            </p:custDataLst>
          </p:nvPr>
        </p:nvSpPr>
        <p:spPr>
          <a:xfrm>
            <a:off x="2438400" y="3720941"/>
            <a:ext cx="66865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微软雅黑" panose="020B0503020204020204" charset="-122"/>
                <a:ea typeface="微软雅黑" panose="020B0503020204020204" charset="-122"/>
                <a:sym typeface="微软雅黑" panose="020B0503020204020204" charset="-122"/>
              </a:rPr>
              <a:t>15</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3" name="椭圆 12"/>
          <p:cNvSpPr>
            <a:spLocks noChangeAspect="1"/>
          </p:cNvSpPr>
          <p:nvPr>
            <p:custDataLst>
              <p:tags r:id="rId6"/>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4" name="文本框 13"/>
          <p:cNvSpPr txBox="1"/>
          <p:nvPr>
            <p:custDataLst>
              <p:tags r:id="rId7"/>
            </p:custDataLst>
          </p:nvPr>
        </p:nvSpPr>
        <p:spPr>
          <a:xfrm>
            <a:off x="2438400" y="4578191"/>
            <a:ext cx="47498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微软雅黑" panose="020B0503020204020204" charset="-122"/>
                <a:ea typeface="微软雅黑" panose="020B0503020204020204" charset="-122"/>
                <a:sym typeface="微软雅黑" panose="020B0503020204020204" charset="-122"/>
              </a:rPr>
              <a:t>8</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5" name="椭圆 14"/>
          <p:cNvSpPr>
            <a:spLocks noChangeAspect="1"/>
          </p:cNvSpPr>
          <p:nvPr>
            <p:custDataLst>
              <p:tags r:id="rId8"/>
            </p:custDataLst>
          </p:nvPr>
        </p:nvSpPr>
        <p:spPr>
          <a:xfrm>
            <a:off x="15716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C</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6" name="文本框 15"/>
          <p:cNvSpPr txBox="1"/>
          <p:nvPr>
            <p:custDataLst>
              <p:tags r:id="rId9"/>
            </p:custDataLst>
          </p:nvPr>
        </p:nvSpPr>
        <p:spPr>
          <a:xfrm>
            <a:off x="2438400" y="5435441"/>
            <a:ext cx="47498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微软雅黑" panose="020B0503020204020204" charset="-122"/>
                <a:ea typeface="微软雅黑" panose="020B0503020204020204" charset="-122"/>
                <a:sym typeface="微软雅黑" panose="020B0503020204020204" charset="-122"/>
              </a:rPr>
              <a:t>7</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7" name="椭圆 16"/>
          <p:cNvSpPr>
            <a:spLocks noChangeAspect="1"/>
          </p:cNvSpPr>
          <p:nvPr>
            <p:custDataLst>
              <p:tags r:id="rId10"/>
            </p:custDataLst>
          </p:nvPr>
        </p:nvSpPr>
        <p:spPr>
          <a:xfrm>
            <a:off x="1571625" y="54221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D</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8" name="圆角矩形 17"/>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提交</a:t>
            </a:r>
          </a:p>
        </p:txBody>
      </p:sp>
      <p:grpSp>
        <p:nvGrpSpPr>
          <p:cNvPr id="8" name="组合 7"/>
          <p:cNvGrpSpPr/>
          <p:nvPr>
            <p:custDataLst>
              <p:tags r:id="rId12"/>
            </p:custDataLst>
          </p:nvPr>
        </p:nvGrpSpPr>
        <p:grpSpPr>
          <a:xfrm>
            <a:off x="0" y="0"/>
            <a:ext cx="12192000" cy="635000"/>
            <a:chOff x="0" y="0"/>
            <a:chExt cx="12192000" cy="635000"/>
          </a:xfrm>
        </p:grpSpPr>
        <p:sp>
          <p:nvSpPr>
            <p:cNvPr id="4" name="TitleBackground"/>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ColorBlock"/>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单选题</a:t>
              </a:r>
            </a:p>
          </p:txBody>
        </p:sp>
        <p:sp>
          <p:nvSpPr>
            <p:cNvPr id="7"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p>
          </p:txBody>
        </p:sp>
      </p:grpSp>
      <p:pic>
        <p:nvPicPr>
          <p:cNvPr id="3" name="图片 2"/>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AF33C28-A71A-4459-B48B-0CF3BFDAB261}" type="slidenum">
              <a:rPr lang="en-US" altLang="zh-CN" smtClean="0"/>
              <a:t>97</a:t>
            </a:fld>
            <a:endParaRPr lang="en-US" altLang="zh-CN"/>
          </a:p>
        </p:txBody>
      </p:sp>
      <p:sp>
        <p:nvSpPr>
          <p:cNvPr id="9" name="文本框 8"/>
          <p:cNvSpPr txBox="1"/>
          <p:nvPr>
            <p:custDataLst>
              <p:tags r:id="rId2"/>
            </p:custDataLst>
          </p:nvPr>
        </p:nvSpPr>
        <p:spPr>
          <a:xfrm>
            <a:off x="1219200" y="1462723"/>
            <a:ext cx="512953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3.    </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汉字字形码是在</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  )</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时使用的。</a:t>
            </a:r>
          </a:p>
        </p:txBody>
      </p:sp>
      <p:sp>
        <p:nvSpPr>
          <p:cNvPr id="10" name="文本框 9"/>
          <p:cNvSpPr txBox="1"/>
          <p:nvPr>
            <p:custDataLst>
              <p:tags r:id="rId3"/>
            </p:custDataLst>
          </p:nvPr>
        </p:nvSpPr>
        <p:spPr>
          <a:xfrm>
            <a:off x="2438400" y="2863691"/>
            <a:ext cx="12719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输出时</a:t>
            </a:r>
          </a:p>
        </p:txBody>
      </p:sp>
      <p:sp>
        <p:nvSpPr>
          <p:cNvPr id="11" name="椭圆 10"/>
          <p:cNvSpPr>
            <a:spLocks noChangeAspect="1"/>
          </p:cNvSpPr>
          <p:nvPr>
            <p:custDataLst>
              <p:tags r:id="rId4"/>
            </p:custDataLst>
          </p:nvPr>
        </p:nvSpPr>
        <p:spPr>
          <a:xfrm>
            <a:off x="15716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2" name="文本框 11"/>
          <p:cNvSpPr txBox="1"/>
          <p:nvPr>
            <p:custDataLst>
              <p:tags r:id="rId5"/>
            </p:custDataLst>
          </p:nvPr>
        </p:nvSpPr>
        <p:spPr>
          <a:xfrm>
            <a:off x="2438400" y="3720941"/>
            <a:ext cx="12719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输入时</a:t>
            </a:r>
          </a:p>
        </p:txBody>
      </p:sp>
      <p:sp>
        <p:nvSpPr>
          <p:cNvPr id="13" name="椭圆 12"/>
          <p:cNvSpPr>
            <a:spLocks noChangeAspect="1"/>
          </p:cNvSpPr>
          <p:nvPr>
            <p:custDataLst>
              <p:tags r:id="rId6"/>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4" name="文本框 13"/>
          <p:cNvSpPr txBox="1"/>
          <p:nvPr>
            <p:custDataLst>
              <p:tags r:id="rId7"/>
            </p:custDataLst>
          </p:nvPr>
        </p:nvSpPr>
        <p:spPr>
          <a:xfrm>
            <a:off x="2438400" y="4578191"/>
            <a:ext cx="19323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内部传送时</a:t>
            </a:r>
          </a:p>
        </p:txBody>
      </p:sp>
      <p:sp>
        <p:nvSpPr>
          <p:cNvPr id="15" name="椭圆 14"/>
          <p:cNvSpPr>
            <a:spLocks noChangeAspect="1"/>
          </p:cNvSpPr>
          <p:nvPr>
            <p:custDataLst>
              <p:tags r:id="rId8"/>
            </p:custDataLst>
          </p:nvPr>
        </p:nvSpPr>
        <p:spPr>
          <a:xfrm>
            <a:off x="15716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C</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6" name="文本框 15"/>
          <p:cNvSpPr txBox="1"/>
          <p:nvPr>
            <p:custDataLst>
              <p:tags r:id="rId9"/>
            </p:custDataLst>
          </p:nvPr>
        </p:nvSpPr>
        <p:spPr>
          <a:xfrm>
            <a:off x="2438400" y="5435441"/>
            <a:ext cx="42437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两台计算机之间交换信息时</a:t>
            </a:r>
          </a:p>
        </p:txBody>
      </p:sp>
      <p:sp>
        <p:nvSpPr>
          <p:cNvPr id="17" name="椭圆 16"/>
          <p:cNvSpPr>
            <a:spLocks noChangeAspect="1"/>
          </p:cNvSpPr>
          <p:nvPr>
            <p:custDataLst>
              <p:tags r:id="rId10"/>
            </p:custDataLst>
          </p:nvPr>
        </p:nvSpPr>
        <p:spPr>
          <a:xfrm>
            <a:off x="15716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D</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8" name="圆角矩形 17"/>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提交</a:t>
            </a:r>
          </a:p>
        </p:txBody>
      </p:sp>
      <p:grpSp>
        <p:nvGrpSpPr>
          <p:cNvPr id="8" name="组合 7"/>
          <p:cNvGrpSpPr/>
          <p:nvPr>
            <p:custDataLst>
              <p:tags r:id="rId12"/>
            </p:custDataLst>
          </p:nvPr>
        </p:nvGrpSpPr>
        <p:grpSpPr>
          <a:xfrm>
            <a:off x="0" y="0"/>
            <a:ext cx="12192000" cy="635000"/>
            <a:chOff x="0" y="0"/>
            <a:chExt cx="12192000" cy="635000"/>
          </a:xfrm>
        </p:grpSpPr>
        <p:sp>
          <p:nvSpPr>
            <p:cNvPr id="4" name="TitleBackground"/>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ColorBlock"/>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单选题</a:t>
              </a:r>
            </a:p>
          </p:txBody>
        </p:sp>
        <p:sp>
          <p:nvSpPr>
            <p:cNvPr id="7"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p>
          </p:txBody>
        </p:sp>
      </p:grpSp>
      <p:pic>
        <p:nvPicPr>
          <p:cNvPr id="3" name="图片 2"/>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AF33C28-A71A-4459-B48B-0CF3BFDAB261}" type="slidenum">
              <a:rPr lang="en-US" altLang="zh-CN" smtClean="0"/>
              <a:t>98</a:t>
            </a:fld>
            <a:endParaRPr lang="en-US" altLang="zh-CN"/>
          </a:p>
        </p:txBody>
      </p:sp>
      <p:sp>
        <p:nvSpPr>
          <p:cNvPr id="9" name="文本框 8"/>
          <p:cNvSpPr txBox="1"/>
          <p:nvPr>
            <p:custDataLst>
              <p:tags r:id="rId2"/>
            </p:custDataLst>
          </p:nvPr>
        </p:nvSpPr>
        <p:spPr>
          <a:xfrm>
            <a:off x="1219200" y="1462723"/>
            <a:ext cx="711073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4.    </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存储一个汉字的内码所需的字节数是</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  )</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个。</a:t>
            </a:r>
          </a:p>
        </p:txBody>
      </p:sp>
      <p:sp>
        <p:nvSpPr>
          <p:cNvPr id="10" name="文本框 9"/>
          <p:cNvSpPr txBox="1"/>
          <p:nvPr>
            <p:custDataLst>
              <p:tags r:id="rId3"/>
            </p:custDataLst>
          </p:nvPr>
        </p:nvSpPr>
        <p:spPr>
          <a:xfrm>
            <a:off x="2438400" y="2863691"/>
            <a:ext cx="47498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微软雅黑" panose="020B0503020204020204" charset="-122"/>
                <a:ea typeface="微软雅黑" panose="020B0503020204020204" charset="-122"/>
                <a:sym typeface="微软雅黑" panose="020B0503020204020204" charset="-122"/>
              </a:rPr>
              <a:t>1</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1" name="椭圆 10"/>
          <p:cNvSpPr>
            <a:spLocks noChangeAspect="1"/>
          </p:cNvSpPr>
          <p:nvPr>
            <p:custDataLst>
              <p:tags r:id="rId4"/>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2" name="文本框 11"/>
          <p:cNvSpPr txBox="1"/>
          <p:nvPr>
            <p:custDataLst>
              <p:tags r:id="rId5"/>
            </p:custDataLst>
          </p:nvPr>
        </p:nvSpPr>
        <p:spPr>
          <a:xfrm>
            <a:off x="2438400" y="3720941"/>
            <a:ext cx="47498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微软雅黑" panose="020B0503020204020204" charset="-122"/>
                <a:ea typeface="微软雅黑" panose="020B0503020204020204" charset="-122"/>
                <a:sym typeface="微软雅黑" panose="020B0503020204020204" charset="-122"/>
              </a:rPr>
              <a:t>2</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3" name="椭圆 12"/>
          <p:cNvSpPr>
            <a:spLocks noChangeAspect="1"/>
          </p:cNvSpPr>
          <p:nvPr>
            <p:custDataLst>
              <p:tags r:id="rId6"/>
            </p:custDataLst>
          </p:nvPr>
        </p:nvSpPr>
        <p:spPr>
          <a:xfrm>
            <a:off x="15716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4" name="文本框 13"/>
          <p:cNvSpPr txBox="1"/>
          <p:nvPr>
            <p:custDataLst>
              <p:tags r:id="rId7"/>
            </p:custDataLst>
          </p:nvPr>
        </p:nvSpPr>
        <p:spPr>
          <a:xfrm>
            <a:off x="2438400" y="4578191"/>
            <a:ext cx="47498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微软雅黑" panose="020B0503020204020204" charset="-122"/>
                <a:ea typeface="微软雅黑" panose="020B0503020204020204" charset="-122"/>
                <a:sym typeface="微软雅黑" panose="020B0503020204020204" charset="-122"/>
              </a:rPr>
              <a:t>4</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5" name="椭圆 14"/>
          <p:cNvSpPr>
            <a:spLocks noChangeAspect="1"/>
          </p:cNvSpPr>
          <p:nvPr>
            <p:custDataLst>
              <p:tags r:id="rId8"/>
            </p:custDataLst>
          </p:nvPr>
        </p:nvSpPr>
        <p:spPr>
          <a:xfrm>
            <a:off x="15716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C</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6" name="文本框 15"/>
          <p:cNvSpPr txBox="1"/>
          <p:nvPr>
            <p:custDataLst>
              <p:tags r:id="rId9"/>
            </p:custDataLst>
          </p:nvPr>
        </p:nvSpPr>
        <p:spPr>
          <a:xfrm>
            <a:off x="2438400" y="5435441"/>
            <a:ext cx="47498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微软雅黑" panose="020B0503020204020204" charset="-122"/>
                <a:ea typeface="微软雅黑" panose="020B0503020204020204" charset="-122"/>
                <a:sym typeface="微软雅黑" panose="020B0503020204020204" charset="-122"/>
              </a:rPr>
              <a:t>8</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7" name="椭圆 16"/>
          <p:cNvSpPr>
            <a:spLocks noChangeAspect="1"/>
          </p:cNvSpPr>
          <p:nvPr>
            <p:custDataLst>
              <p:tags r:id="rId10"/>
            </p:custDataLst>
          </p:nvPr>
        </p:nvSpPr>
        <p:spPr>
          <a:xfrm>
            <a:off x="15716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D</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8" name="圆角矩形 17"/>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提交</a:t>
            </a:r>
          </a:p>
        </p:txBody>
      </p:sp>
      <p:grpSp>
        <p:nvGrpSpPr>
          <p:cNvPr id="8" name="组合 7"/>
          <p:cNvGrpSpPr/>
          <p:nvPr>
            <p:custDataLst>
              <p:tags r:id="rId12"/>
            </p:custDataLst>
          </p:nvPr>
        </p:nvGrpSpPr>
        <p:grpSpPr>
          <a:xfrm>
            <a:off x="0" y="0"/>
            <a:ext cx="12192000" cy="635000"/>
            <a:chOff x="0" y="0"/>
            <a:chExt cx="12192000" cy="635000"/>
          </a:xfrm>
        </p:grpSpPr>
        <p:sp>
          <p:nvSpPr>
            <p:cNvPr id="4" name="TitleBackground"/>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ColorBlock"/>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单选题</a:t>
              </a:r>
            </a:p>
          </p:txBody>
        </p:sp>
        <p:sp>
          <p:nvSpPr>
            <p:cNvPr id="7"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p>
          </p:txBody>
        </p:sp>
      </p:grpSp>
      <p:pic>
        <p:nvPicPr>
          <p:cNvPr id="3" name="图片 2"/>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AF33C28-A71A-4459-B48B-0CF3BFDAB261}" type="slidenum">
              <a:rPr lang="en-US" altLang="zh-CN" smtClean="0"/>
              <a:t>99</a:t>
            </a:fld>
            <a:endParaRPr lang="en-US" altLang="zh-CN"/>
          </a:p>
        </p:txBody>
      </p:sp>
      <p:sp>
        <p:nvSpPr>
          <p:cNvPr id="9" name="文本框 8"/>
          <p:cNvSpPr txBox="1"/>
          <p:nvPr>
            <p:custDataLst>
              <p:tags r:id="rId2"/>
            </p:custDataLst>
          </p:nvPr>
        </p:nvSpPr>
        <p:spPr>
          <a:xfrm>
            <a:off x="1219200" y="1460341"/>
            <a:ext cx="10277400" cy="492443"/>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5.    </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二进制数</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101101.1001</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与</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11010.0101</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之和的十进制数表示是</a:t>
            </a:r>
            <a:r>
              <a:rPr lang="en-US" altLang="zh-CN" sz="2600" dirty="0">
                <a:solidFill>
                  <a:srgbClr val="000000"/>
                </a:solidFill>
                <a:latin typeface="微软雅黑" panose="020B0503020204020204" charset="-122"/>
                <a:ea typeface="微软雅黑" panose="020B0503020204020204" charset="-122"/>
                <a:sym typeface="微软雅黑" panose="020B0503020204020204" charset="-122"/>
              </a:rPr>
              <a:t>(  )</a:t>
            </a:r>
            <a:r>
              <a:rPr lang="zh-CN" altLang="en-US" sz="2600" dirty="0">
                <a:solidFill>
                  <a:srgbClr val="000000"/>
                </a:solidFill>
                <a:latin typeface="微软雅黑" panose="020B0503020204020204" charset="-122"/>
                <a:ea typeface="微软雅黑" panose="020B0503020204020204" charset="-122"/>
                <a:sym typeface="微软雅黑" panose="020B0503020204020204" charset="-122"/>
              </a:rPr>
              <a:t>。</a:t>
            </a:r>
          </a:p>
        </p:txBody>
      </p:sp>
      <p:sp>
        <p:nvSpPr>
          <p:cNvPr id="10" name="文本框 9"/>
          <p:cNvSpPr txBox="1"/>
          <p:nvPr>
            <p:custDataLst>
              <p:tags r:id="rId3"/>
            </p:custDataLst>
          </p:nvPr>
        </p:nvSpPr>
        <p:spPr>
          <a:xfrm>
            <a:off x="2438400" y="2863691"/>
            <a:ext cx="132905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微软雅黑" panose="020B0503020204020204" charset="-122"/>
                <a:ea typeface="微软雅黑" panose="020B0503020204020204" charset="-122"/>
                <a:sym typeface="微软雅黑" panose="020B0503020204020204" charset="-122"/>
              </a:rPr>
              <a:t>39.875</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1" name="椭圆 10"/>
          <p:cNvSpPr>
            <a:spLocks noChangeAspect="1"/>
          </p:cNvSpPr>
          <p:nvPr>
            <p:custDataLst>
              <p:tags r:id="rId4"/>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2" name="文本框 11"/>
          <p:cNvSpPr txBox="1"/>
          <p:nvPr>
            <p:custDataLst>
              <p:tags r:id="rId5"/>
            </p:custDataLst>
          </p:nvPr>
        </p:nvSpPr>
        <p:spPr>
          <a:xfrm>
            <a:off x="2438400" y="3720941"/>
            <a:ext cx="132905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微软雅黑" panose="020B0503020204020204" charset="-122"/>
                <a:ea typeface="微软雅黑" panose="020B0503020204020204" charset="-122"/>
                <a:sym typeface="微软雅黑" panose="020B0503020204020204" charset="-122"/>
              </a:rPr>
              <a:t>39.625</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3" name="椭圆 12"/>
          <p:cNvSpPr>
            <a:spLocks noChangeAspect="1"/>
          </p:cNvSpPr>
          <p:nvPr>
            <p:custDataLst>
              <p:tags r:id="rId6"/>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4" name="文本框 13"/>
          <p:cNvSpPr txBox="1"/>
          <p:nvPr>
            <p:custDataLst>
              <p:tags r:id="rId7"/>
            </p:custDataLst>
          </p:nvPr>
        </p:nvSpPr>
        <p:spPr>
          <a:xfrm>
            <a:off x="2438400" y="4578191"/>
            <a:ext cx="132905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微软雅黑" panose="020B0503020204020204" charset="-122"/>
                <a:ea typeface="微软雅黑" panose="020B0503020204020204" charset="-122"/>
                <a:sym typeface="微软雅黑" panose="020B0503020204020204" charset="-122"/>
              </a:rPr>
              <a:t>71.875</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5" name="椭圆 14"/>
          <p:cNvSpPr>
            <a:spLocks noChangeAspect="1"/>
          </p:cNvSpPr>
          <p:nvPr>
            <p:custDataLst>
              <p:tags r:id="rId8"/>
            </p:custDataLst>
          </p:nvPr>
        </p:nvSpPr>
        <p:spPr>
          <a:xfrm>
            <a:off x="1571625"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C</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6" name="文本框 15"/>
          <p:cNvSpPr txBox="1"/>
          <p:nvPr>
            <p:custDataLst>
              <p:tags r:id="rId9"/>
            </p:custDataLst>
          </p:nvPr>
        </p:nvSpPr>
        <p:spPr>
          <a:xfrm>
            <a:off x="2438400" y="5435441"/>
            <a:ext cx="132905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微软雅黑" panose="020B0503020204020204" charset="-122"/>
                <a:ea typeface="微软雅黑" panose="020B0503020204020204" charset="-122"/>
                <a:sym typeface="微软雅黑" panose="020B0503020204020204" charset="-122"/>
              </a:rPr>
              <a:t>71.625</a:t>
            </a:r>
            <a:endParaRPr lang="zh-CN" altLang="en-US" sz="260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17" name="椭圆 16"/>
          <p:cNvSpPr>
            <a:spLocks noChangeAspect="1"/>
          </p:cNvSpPr>
          <p:nvPr>
            <p:custDataLst>
              <p:tags r:id="rId10"/>
            </p:custDataLst>
          </p:nvPr>
        </p:nvSpPr>
        <p:spPr>
          <a:xfrm>
            <a:off x="15716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charset="-122"/>
                <a:ea typeface="微软雅黑" panose="020B0503020204020204" charset="-122"/>
                <a:sym typeface="微软雅黑" panose="020B0503020204020204" charset="-122"/>
              </a:rPr>
              <a:t>D</a:t>
            </a:r>
            <a:endParaRPr lang="zh-CN" altLang="en-US" sz="1600">
              <a:solidFill>
                <a:srgbClr val="FFFFFF"/>
              </a:solidFill>
              <a:latin typeface="微软雅黑" panose="020B0503020204020204" charset="-122"/>
              <a:ea typeface="微软雅黑" panose="020B0503020204020204" charset="-122"/>
              <a:sym typeface="微软雅黑" panose="020B0503020204020204" charset="-122"/>
            </a:endParaRPr>
          </a:p>
        </p:txBody>
      </p:sp>
      <p:sp>
        <p:nvSpPr>
          <p:cNvPr id="18" name="圆角矩形 17"/>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微软雅黑" panose="020B0503020204020204" charset="-122"/>
                <a:ea typeface="微软雅黑" panose="020B0503020204020204" charset="-122"/>
                <a:sym typeface="微软雅黑" panose="020B0503020204020204" charset="-122"/>
              </a:rPr>
              <a:t>提交</a:t>
            </a:r>
          </a:p>
        </p:txBody>
      </p:sp>
      <p:grpSp>
        <p:nvGrpSpPr>
          <p:cNvPr id="8" name="组合 7"/>
          <p:cNvGrpSpPr/>
          <p:nvPr>
            <p:custDataLst>
              <p:tags r:id="rId12"/>
            </p:custDataLst>
          </p:nvPr>
        </p:nvGrpSpPr>
        <p:grpSpPr>
          <a:xfrm>
            <a:off x="0" y="0"/>
            <a:ext cx="12192000" cy="635000"/>
            <a:chOff x="0" y="0"/>
            <a:chExt cx="12192000" cy="635000"/>
          </a:xfrm>
        </p:grpSpPr>
        <p:sp>
          <p:nvSpPr>
            <p:cNvPr id="4" name="TitleBackground"/>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ColorBlock"/>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charset="-122"/>
                  <a:ea typeface="微软雅黑" panose="020B0503020204020204" charset="-122"/>
                  <a:sym typeface="微软雅黑" panose="020B0503020204020204" charset="-122"/>
                </a:rPr>
                <a:t>单选题</a:t>
              </a:r>
            </a:p>
          </p:txBody>
        </p:sp>
        <p:sp>
          <p:nvSpPr>
            <p:cNvPr id="7"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charset="-122"/>
                  <a:ea typeface="微软雅黑" panose="020B0503020204020204" charset="-122"/>
                  <a:sym typeface="微软雅黑" panose="020B0503020204020204" charset="-122"/>
                </a:rPr>
                <a:t>1</a:t>
              </a:r>
              <a:r>
                <a:rPr lang="zh-CN" altLang="en-US" sz="2000">
                  <a:solidFill>
                    <a:srgbClr val="808080"/>
                  </a:solidFill>
                  <a:latin typeface="微软雅黑" panose="020B0503020204020204" charset="-122"/>
                  <a:ea typeface="微软雅黑" panose="020B0503020204020204" charset="-122"/>
                  <a:sym typeface="微软雅黑" panose="020B0503020204020204" charset="-122"/>
                </a:rPr>
                <a:t>分</a:t>
              </a:r>
            </a:p>
          </p:txBody>
        </p:sp>
      </p:grpSp>
      <p:pic>
        <p:nvPicPr>
          <p:cNvPr id="3" name="图片 2"/>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621d245f-4f8e-41b9-9fb6-b6ee48239c8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4.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0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1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2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2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2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2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3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3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4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4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4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4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4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5.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5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5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5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6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6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6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6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6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2.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7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7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7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7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7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8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5.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8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8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8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8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9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9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9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9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9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2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0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0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0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0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0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0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21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1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1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1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4.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22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2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2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7.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SCORE" val="1.0"/>
  <p:tag name="PROBLEMBLANK" val="[{&quot;Num&quot;:1,&quot;Score&quot;:1.0,&quot;Answers&quot;:[&quot;0&quot;],&quot;CaseSensitive&quot;:false,&quot;FuzzyMatch&quot;:false}]"/>
</p:tagLst>
</file>

<file path=ppt/tags/tag23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3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2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40.xml><?xml version="1.0" encoding="utf-8"?>
<p:tagLst xmlns:a="http://schemas.openxmlformats.org/drawingml/2006/main" xmlns:r="http://schemas.openxmlformats.org/officeDocument/2006/relationships" xmlns:p="http://schemas.openxmlformats.org/presentationml/2006/main">
  <p:tag name="PRODUCTVERSIONTIP3" val="PRODUCTVERSIONTIP3"/>
</p:tagLst>
</file>

<file path=ppt/tags/tag24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24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7.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SCORE" val="1.0"/>
  <p:tag name="PROBLEMBLANK" val="[{&quot;Num&quot;:1,&quot;Score&quot;:1.0,&quot;Answers&quot;:[&quot;增&quot;],&quot;CaseSensitive&quot;:false,&quot;FuzzyMatch&quot;:false}]"/>
</p:tagLst>
</file>

<file path=ppt/tags/tag24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4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2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50.xml><?xml version="1.0" encoding="utf-8"?>
<p:tagLst xmlns:a="http://schemas.openxmlformats.org/drawingml/2006/main" xmlns:r="http://schemas.openxmlformats.org/officeDocument/2006/relationships" xmlns:p="http://schemas.openxmlformats.org/presentationml/2006/main">
  <p:tag name="PRODUCTVERSIONTIP3" val="PRODUCTVERSIONTIP3"/>
</p:tagLst>
</file>

<file path=ppt/tags/tag2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2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7.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SCORE" val="1.0"/>
  <p:tag name="PROBLEMBLANK" val="[{&quot;Num&quot;:1,&quot;Score&quot;:1.0,&quot;Answers&quot;:[&quot;乘r取整&quot;,&quot;乘基数取整&quot;],&quot;CaseSensitive&quot;:false,&quot;FuzzyMatch&quot;:true}]"/>
</p:tagLst>
</file>

<file path=ppt/tags/tag25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5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60.xml><?xml version="1.0" encoding="utf-8"?>
<p:tagLst xmlns:a="http://schemas.openxmlformats.org/drawingml/2006/main" xmlns:r="http://schemas.openxmlformats.org/officeDocument/2006/relationships" xmlns:p="http://schemas.openxmlformats.org/presentationml/2006/main">
  <p:tag name="PRODUCTVERSIONTIP3" val="PRODUCTVERSIONTIP3"/>
</p:tagLst>
</file>

<file path=ppt/tags/tag26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26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7.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SCORE" val="1.0"/>
  <p:tag name="PROBLEMBLANK" val="[{&quot;Num&quot;:1,&quot;Score&quot;:1.0,&quot;Answers&quot;:[&quot;97&quot;],&quot;CaseSensitive&quot;:false,&quot;FuzzyMatch&quot;:false}]"/>
</p:tagLst>
</file>

<file path=ppt/tags/tag26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6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2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70.xml><?xml version="1.0" encoding="utf-8"?>
<p:tagLst xmlns:a="http://schemas.openxmlformats.org/drawingml/2006/main" xmlns:r="http://schemas.openxmlformats.org/officeDocument/2006/relationships" xmlns:p="http://schemas.openxmlformats.org/presentationml/2006/main">
  <p:tag name="PRODUCTVERSIONTIP3" val="PRODUCTVERSIONTIP3"/>
</p:tagLst>
</file>

<file path=ppt/tags/tag27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27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7.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SCORE" val="1.0"/>
  <p:tag name="PROBLEMBLANK" val="[{&quot;Num&quot;:1,&quot;Score&quot;:1.0,&quot;Answers&quot;:[&quot;1125&quot;],&quot;CaseSensitive&quot;:false,&quot;FuzzyMatch&quot;:false}]"/>
</p:tagLst>
</file>

<file path=ppt/tags/tag27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7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2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80.xml><?xml version="1.0" encoding="utf-8"?>
<p:tagLst xmlns:a="http://schemas.openxmlformats.org/drawingml/2006/main" xmlns:r="http://schemas.openxmlformats.org/officeDocument/2006/relationships" xmlns:p="http://schemas.openxmlformats.org/presentationml/2006/main">
  <p:tag name="PRODUCTVERSIONTIP3" val="PRODUCTVERSIONTIP3"/>
</p:tagLst>
</file>

<file path=ppt/tags/tag28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28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7.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HASREMARK" val="False"/>
  <p:tag name="PROBLEMVOICEALLOWED" val="False"/>
</p:tagLst>
</file>

<file path=ppt/tags/tag288.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28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9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291.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292.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293.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29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9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29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0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0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0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0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04.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30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0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307.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30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0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3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4.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31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1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317.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3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4.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32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2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327.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3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6.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3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4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3.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5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5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6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6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0.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7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7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8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8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7.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8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9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9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heme/theme1.xml><?xml version="1.0" encoding="utf-8"?>
<a:theme xmlns:a="http://schemas.openxmlformats.org/drawingml/2006/main" name="主题1">
  <a:themeElements>
    <a:clrScheme name="sample 3">
      <a:dk1>
        <a:srgbClr val="335338"/>
      </a:dk1>
      <a:lt1>
        <a:srgbClr val="D7E4BE"/>
      </a:lt1>
      <a:dk2>
        <a:srgbClr val="000066"/>
      </a:dk2>
      <a:lt2>
        <a:srgbClr val="B2B2B2"/>
      </a:lt2>
      <a:accent1>
        <a:srgbClr val="2F86B1"/>
      </a:accent1>
      <a:accent2>
        <a:srgbClr val="D2761A"/>
      </a:accent2>
      <a:accent3>
        <a:srgbClr val="E8EFDB"/>
      </a:accent3>
      <a:accent4>
        <a:srgbClr val="2A462E"/>
      </a:accent4>
      <a:accent5>
        <a:srgbClr val="ADC3D5"/>
      </a:accent5>
      <a:accent6>
        <a:srgbClr val="BE6A16"/>
      </a:accent6>
      <a:hlink>
        <a:srgbClr val="368463"/>
      </a:hlink>
      <a:folHlink>
        <a:srgbClr val="481ECE"/>
      </a:folHlink>
    </a:clrScheme>
    <a:fontScheme name="sampl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sample 1">
        <a:dk1>
          <a:srgbClr val="1A3E86"/>
        </a:dk1>
        <a:lt1>
          <a:srgbClr val="C1CFDD"/>
        </a:lt1>
        <a:dk2>
          <a:srgbClr val="000000"/>
        </a:dk2>
        <a:lt2>
          <a:srgbClr val="B2B2B2"/>
        </a:lt2>
        <a:accent1>
          <a:srgbClr val="4AAAC0"/>
        </a:accent1>
        <a:accent2>
          <a:srgbClr val="6600FF"/>
        </a:accent2>
        <a:accent3>
          <a:srgbClr val="DDE4EB"/>
        </a:accent3>
        <a:accent4>
          <a:srgbClr val="143472"/>
        </a:accent4>
        <a:accent5>
          <a:srgbClr val="B1D2DC"/>
        </a:accent5>
        <a:accent6>
          <a:srgbClr val="5C00E7"/>
        </a:accent6>
        <a:hlink>
          <a:srgbClr val="006699"/>
        </a:hlink>
        <a:folHlink>
          <a:srgbClr val="3366CC"/>
        </a:folHlink>
      </a:clrScheme>
      <a:clrMap bg1="lt1" tx1="dk1" bg2="lt2" tx2="dk2" accent1="accent1" accent2="accent2" accent3="accent3" accent4="accent4" accent5="accent5" accent6="accent6" hlink="hlink" folHlink="folHlink"/>
    </a:extraClrScheme>
    <a:extraClrScheme>
      <a:clrScheme name="sample 2">
        <a:dk1>
          <a:srgbClr val="2B166E"/>
        </a:dk1>
        <a:lt1>
          <a:srgbClr val="AADBFC"/>
        </a:lt1>
        <a:dk2>
          <a:srgbClr val="003366"/>
        </a:dk2>
        <a:lt2>
          <a:srgbClr val="B2B2B2"/>
        </a:lt2>
        <a:accent1>
          <a:srgbClr val="19B17B"/>
        </a:accent1>
        <a:accent2>
          <a:srgbClr val="E57B1B"/>
        </a:accent2>
        <a:accent3>
          <a:srgbClr val="D2EAFD"/>
        </a:accent3>
        <a:accent4>
          <a:srgbClr val="23115D"/>
        </a:accent4>
        <a:accent5>
          <a:srgbClr val="ABD5BF"/>
        </a:accent5>
        <a:accent6>
          <a:srgbClr val="CF6F17"/>
        </a:accent6>
        <a:hlink>
          <a:srgbClr val="0066CC"/>
        </a:hlink>
        <a:folHlink>
          <a:srgbClr val="8C71B9"/>
        </a:folHlink>
      </a:clrScheme>
      <a:clrMap bg1="lt1" tx1="dk1" bg2="lt2" tx2="dk2" accent1="accent1" accent2="accent2" accent3="accent3" accent4="accent4" accent5="accent5" accent6="accent6" hlink="hlink" folHlink="folHlink"/>
    </a:extraClrScheme>
    <a:extraClrScheme>
      <a:clrScheme name="sample 3">
        <a:dk1>
          <a:srgbClr val="335338"/>
        </a:dk1>
        <a:lt1>
          <a:srgbClr val="D7E4BE"/>
        </a:lt1>
        <a:dk2>
          <a:srgbClr val="000066"/>
        </a:dk2>
        <a:lt2>
          <a:srgbClr val="B2B2B2"/>
        </a:lt2>
        <a:accent1>
          <a:srgbClr val="2F86B1"/>
        </a:accent1>
        <a:accent2>
          <a:srgbClr val="D2761A"/>
        </a:accent2>
        <a:accent3>
          <a:srgbClr val="E8EFDB"/>
        </a:accent3>
        <a:accent4>
          <a:srgbClr val="2A462E"/>
        </a:accent4>
        <a:accent5>
          <a:srgbClr val="ADC3D5"/>
        </a:accent5>
        <a:accent6>
          <a:srgbClr val="BE6A16"/>
        </a:accent6>
        <a:hlink>
          <a:srgbClr val="368463"/>
        </a:hlink>
        <a:folHlink>
          <a:srgbClr val="481ECE"/>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主题1</Template>
  <TotalTime>1287</TotalTime>
  <Words>8841</Words>
  <Application>Microsoft Office PowerPoint</Application>
  <PresentationFormat>宽屏</PresentationFormat>
  <Paragraphs>1281</Paragraphs>
  <Slides>118</Slides>
  <Notes>52</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5</vt:i4>
      </vt:variant>
      <vt:variant>
        <vt:lpstr>幻灯片标题</vt:lpstr>
      </vt:variant>
      <vt:variant>
        <vt:i4>118</vt:i4>
      </vt:variant>
    </vt:vector>
  </HeadingPairs>
  <TitlesOfParts>
    <vt:vector size="141" baseType="lpstr">
      <vt:lpstr>Monotype Sorts</vt:lpstr>
      <vt:lpstr>MS Gothic</vt:lpstr>
      <vt:lpstr>PingFang SC</vt:lpstr>
      <vt:lpstr>等线</vt:lpstr>
      <vt:lpstr>楷体_GB2312</vt:lpstr>
      <vt:lpstr>宋体</vt:lpstr>
      <vt:lpstr>Microsoft Yahei</vt:lpstr>
      <vt:lpstr>Microsoft Yahei</vt:lpstr>
      <vt:lpstr>Arial</vt:lpstr>
      <vt:lpstr>Calibri</vt:lpstr>
      <vt:lpstr>Cambria Math</vt:lpstr>
      <vt:lpstr>Impact</vt:lpstr>
      <vt:lpstr>Segoe UI Black</vt:lpstr>
      <vt:lpstr>Tahoma</vt:lpstr>
      <vt:lpstr>Times New Roman</vt:lpstr>
      <vt:lpstr>Verdana</vt:lpstr>
      <vt:lpstr>Wingdings</vt:lpstr>
      <vt:lpstr>主题1</vt:lpstr>
      <vt:lpstr>Equation.2</vt:lpstr>
      <vt:lpstr>图片</vt:lpstr>
      <vt:lpstr>文档</vt:lpstr>
      <vt:lpstr>Photo Editor 照片</vt:lpstr>
      <vt:lpstr>剪辑</vt:lpstr>
      <vt:lpstr>第3章 数据的表示与存储</vt:lpstr>
      <vt:lpstr>配套教材</vt:lpstr>
      <vt:lpstr>Contents</vt:lpstr>
      <vt:lpstr>第三章 数据的表示与存储</vt:lpstr>
      <vt:lpstr>3.1 数据在计算机中的表示</vt:lpstr>
      <vt:lpstr>3.1 数据在计算机中的表示——数制</vt:lpstr>
      <vt:lpstr>3.1 计算机中常见数制</vt:lpstr>
      <vt:lpstr>进位计数制</vt:lpstr>
      <vt:lpstr>3.1 数据在计算机中的表示——数制的表示</vt:lpstr>
      <vt:lpstr>3.1 数据在计算机中的表示</vt:lpstr>
      <vt:lpstr>3.1.3 二进制数的算术运算</vt:lpstr>
      <vt:lpstr>二进制运算举例</vt:lpstr>
      <vt:lpstr>3.1.3 二进制数的逻辑运算——与或非</vt:lpstr>
      <vt:lpstr>3.1.3 二进制数的逻辑运算——与或非</vt:lpstr>
      <vt:lpstr>进制的转换</vt:lpstr>
      <vt:lpstr>3.1.4 进制的转换——转换成十进制</vt:lpstr>
      <vt:lpstr>十进制转成其他进制——整数部分</vt:lpstr>
      <vt:lpstr>二进制数↔八进制数(十六进制)</vt:lpstr>
      <vt:lpstr>3.1 数据在计算机中的表示</vt:lpstr>
      <vt:lpstr>计算机中数值数据表示</vt:lpstr>
      <vt:lpstr>补码 • 引入的思路</vt:lpstr>
      <vt:lpstr>数值的表示</vt:lpstr>
      <vt:lpstr>浮点数表示</vt:lpstr>
      <vt:lpstr>不同类型数据的编码</vt:lpstr>
      <vt:lpstr>数据存储与转换</vt:lpstr>
      <vt:lpstr>3.2 ASCII编码</vt:lpstr>
      <vt:lpstr>PowerPoint 演示文稿</vt:lpstr>
      <vt:lpstr>3.2 汉字的编码</vt:lpstr>
      <vt:lpstr>汉字如何编码？</vt:lpstr>
      <vt:lpstr>常用的汉字编码字符集</vt:lpstr>
      <vt:lpstr>GB2312汉字编码字符集</vt:lpstr>
      <vt:lpstr>GB2312汉字的编码</vt:lpstr>
      <vt:lpstr>GB2312汉字编码的不足之处</vt:lpstr>
      <vt:lpstr>几种汉字编码的对比</vt:lpstr>
      <vt:lpstr>背景材料： Unicode 编码</vt:lpstr>
      <vt:lpstr>背景材料：UCS/Unicode</vt:lpstr>
      <vt:lpstr>Unicode应用——网页乱码问题</vt:lpstr>
      <vt:lpstr>背景材料：GB18030</vt:lpstr>
      <vt:lpstr>汉字字形码</vt:lpstr>
      <vt:lpstr>3.3 多媒体数据的表示</vt:lpstr>
      <vt:lpstr>3.3 多媒体数据的表示</vt:lpstr>
      <vt:lpstr>3.3.1  图形与图像</vt:lpstr>
      <vt:lpstr>图像的获取过程</vt:lpstr>
      <vt:lpstr>PowerPoint 演示文稿</vt:lpstr>
      <vt:lpstr>数字(取样)图像的组成</vt:lpstr>
      <vt:lpstr>例1：黑白图象的表示</vt:lpstr>
      <vt:lpstr>例2：灰度图象的表示</vt:lpstr>
      <vt:lpstr>例3：彩色图象的表示</vt:lpstr>
      <vt:lpstr>数字(取样)图像的主要参数</vt:lpstr>
      <vt:lpstr>举例：分辨率与图像尺寸的关系</vt:lpstr>
      <vt:lpstr>数字图像的数据量</vt:lpstr>
      <vt:lpstr>数字图像的数据压缩</vt:lpstr>
      <vt:lpstr>数字图像的常用文件格式</vt:lpstr>
      <vt:lpstr>图像文件格式例1：BMP格式</vt:lpstr>
      <vt:lpstr>图像文件格式例2： GIF 图像</vt:lpstr>
      <vt:lpstr>图像文件格式例3：JPEG图像</vt:lpstr>
      <vt:lpstr>数字图象处理：目的与内容</vt:lpstr>
      <vt:lpstr>数字图像处理的应用</vt:lpstr>
      <vt:lpstr>常用的图像编辑软件</vt:lpstr>
      <vt:lpstr>什么是计算机图形(graphics)</vt:lpstr>
      <vt:lpstr>景物的2种描述(建模)方法</vt:lpstr>
      <vt:lpstr>计算机图形的绘制过程</vt:lpstr>
      <vt:lpstr> 例1:俄罗斯茶壶</vt:lpstr>
      <vt:lpstr>例2：计算机绘制的钢笔画和铅笔画</vt:lpstr>
      <vt:lpstr>计算机图形的应用</vt:lpstr>
      <vt:lpstr>矢量绘图软件</vt:lpstr>
      <vt:lpstr>小结：图像与图形的比较</vt:lpstr>
      <vt:lpstr>小结：图像与图形的对比</vt:lpstr>
      <vt:lpstr>3.3.2  音频</vt:lpstr>
      <vt:lpstr>数字波形声音的获取</vt:lpstr>
      <vt:lpstr>数字波形声音的获取设备</vt:lpstr>
      <vt:lpstr>声音的重建与播放</vt:lpstr>
      <vt:lpstr>数字波形声音的表示及其参数</vt:lpstr>
      <vt:lpstr>数字波形声音码率的计算</vt:lpstr>
      <vt:lpstr>数字波形声音的数据压缩</vt:lpstr>
      <vt:lpstr>全频带数字音频编码的标准</vt:lpstr>
      <vt:lpstr>3.3.3  视频</vt:lpstr>
      <vt:lpstr>数字视频的压缩编码</vt:lpstr>
      <vt:lpstr>数字视频的三类编码标准</vt:lpstr>
      <vt:lpstr>目前流行的数字视频编码标准</vt:lpstr>
      <vt:lpstr>3.3.4  动画</vt:lpstr>
      <vt:lpstr>数据的存储——基本概念</vt:lpstr>
      <vt:lpstr>数据存储分类</vt:lpstr>
      <vt:lpstr>数据的存储</vt:lpstr>
      <vt:lpstr> 数据的存储-对比</vt:lpstr>
      <vt:lpstr> 数据的存储-对比</vt:lpstr>
      <vt:lpstr>复合数据存储</vt:lpstr>
      <vt:lpstr>标记语言文件</vt:lpstr>
      <vt:lpstr>复合数据存储-面向对象-Word文件</vt:lpstr>
      <vt:lpstr>Word文件解析</vt:lpstr>
      <vt:lpstr> 数据的存储——结构化</vt:lpstr>
      <vt:lpstr> 数据的存储-结构化数据举例</vt:lpstr>
      <vt:lpstr>PowerPoint 演示文稿</vt:lpstr>
      <vt:lpstr>章节测试题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dc:title>
  <dc:creator>刘小丽</dc:creator>
  <cp:lastModifiedBy>张 娜</cp:lastModifiedBy>
  <cp:revision>562</cp:revision>
  <dcterms:created xsi:type="dcterms:W3CDTF">2020-06-19T01:32:00Z</dcterms:created>
  <dcterms:modified xsi:type="dcterms:W3CDTF">2021-09-16T07:47:11Z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